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98" r:id="rId4"/>
    <p:sldId id="302" r:id="rId5"/>
    <p:sldId id="301" r:id="rId6"/>
    <p:sldId id="284" r:id="rId7"/>
    <p:sldId id="288" r:id="rId8"/>
    <p:sldId id="291" r:id="rId9"/>
    <p:sldId id="29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271"/>
            <p14:sldId id="298"/>
            <p14:sldId id="302"/>
            <p14:sldId id="301"/>
            <p14:sldId id="284"/>
            <p14:sldId id="288"/>
            <p14:sldId id="291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595" autoAdjust="0"/>
  </p:normalViewPr>
  <p:slideViewPr>
    <p:cSldViewPr>
      <p:cViewPr varScale="1">
        <p:scale>
          <a:sx n="104" d="100"/>
          <a:sy n="104" d="100"/>
        </p:scale>
        <p:origin x="18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39E7-2DB4-4A21-AD5B-73B309A1712E}" type="datetimeFigureOut">
              <a:rPr lang="en-IE" smtClean="0"/>
              <a:t>25/02/2025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DEDD-457E-4AEA-852D-CF2C347274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342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QBC consumed in</a:t>
            </a:r>
          </a:p>
          <a:p>
            <a:r>
              <a:rPr lang="en-GB" dirty="0"/>
              <a:t>Patching and housing estates is new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907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2025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</a:rPr>
              <a:t>Full Council - February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€9.25m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€3.65m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Estates- €700k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Discretionary Maintenance Works - €1m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No. of Schemes 2025 - 145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51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- 82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- 4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– 8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rgbClr val="D95E00"/>
                </a:solidFill>
              </a:rPr>
              <a:t>*Patching and estates are not considered schemes but locations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rgbClr val="D95E00"/>
                </a:solidFill>
              </a:rPr>
              <a:t>will be recorded and reports given to Cllrs during the year</a:t>
            </a: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Clondalkin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0967"/>
              </p:ext>
            </p:extLst>
          </p:nvPr>
        </p:nvGraphicFramePr>
        <p:xfrm>
          <a:off x="539552" y="2208479"/>
          <a:ext cx="7828035" cy="4420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Adamstown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Monksfield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Athgoe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Rathcoole Main Street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Watery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Riversdale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Garter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Monastery Rise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Smiths Hill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Westbourne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Fonthill Road (South)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Kilcronan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Lyons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Cherrywood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Ballynakelly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Cottages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 Patricks Crescent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Newcastle Main Street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Bawnogue District Centre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St. Johns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Woodford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Lindisfarne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Monastery Gate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Copse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121750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626223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038917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Deansrath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Fonthill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492206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719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86896"/>
              </p:ext>
            </p:extLst>
          </p:nvPr>
        </p:nvGraphicFramePr>
        <p:xfrm>
          <a:off x="467544" y="2348880"/>
          <a:ext cx="7828035" cy="4218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Ardeevin Estate/Park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Hillcrest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Drive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Greenpark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Chapel Hill/Lucan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Weston Estate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Lawns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Earlsfort Estate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 Lawns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Wall Ballyown R136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Wall repair at Westbury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34658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Celbridge Road Weston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Beech Park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Ardeevin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863816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Esker Lawns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793123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755415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999104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511315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Griffeen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545075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483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29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42338"/>
              </p:ext>
            </p:extLst>
          </p:nvPr>
        </p:nvGraphicFramePr>
        <p:xfrm>
          <a:off x="467544" y="2348880"/>
          <a:ext cx="7828035" cy="398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Mill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Woodfarm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Kennelsfort Road Upper (Parking Area)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Whitethorn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Laneways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Palmerstown Woods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Kennelsfort Road Lower/Old Lucan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Palmerstown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Oakcourt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Hollyville Lawns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Palmers Road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Glenfield Estate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Foxborough Road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3109953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Shancastle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Neilstown Road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Greenfort Estate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91807538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36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64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1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Central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48D67F-4C71-536E-8C65-641869AB3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92215"/>
              </p:ext>
            </p:extLst>
          </p:nvPr>
        </p:nvGraphicFramePr>
        <p:xfrm>
          <a:off x="467544" y="2469897"/>
          <a:ext cx="8382000" cy="339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925211246"/>
                    </a:ext>
                  </a:extLst>
                </a:gridCol>
                <a:gridCol w="4277544">
                  <a:extLst>
                    <a:ext uri="{9D8B030D-6E8A-4147-A177-3AD203B41FA5}">
                      <a16:colId xmlns:a16="http://schemas.microsoft.com/office/drawing/2014/main" val="481574705"/>
                    </a:ext>
                  </a:extLst>
                </a:gridCol>
              </a:tblGrid>
              <a:tr h="4010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096270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4553838"/>
                  </a:ext>
                </a:extLst>
              </a:tr>
              <a:tr h="239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Katherine Tynan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Oldbawn Road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83597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R136 Outer Ring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Oldbawn Way and Avenue (No 2 to 40 The Avenue)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70516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 Belgard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Treepark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5046882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Cookstown Industrial Estate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Cairnwood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9247532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Belgard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Tallaght, Main Street (vicinity of Borza Takeaway)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323244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Treepark Road Phase 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Tallaght, Main Street (paviours at Aon Sceal Cafe)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1888617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Cois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Na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hAbhann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139039"/>
                  </a:ext>
                </a:extLst>
              </a:tr>
              <a:tr h="291304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N81 (Outside Woodies)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48548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Tymon North Grove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872868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Sycamore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1872758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Maplewood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892610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Orchardstown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Villas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633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59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" y="-27966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South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3C1120-2D41-D536-8715-64936CA6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1713"/>
              </p:ext>
            </p:extLst>
          </p:nvPr>
        </p:nvGraphicFramePr>
        <p:xfrm>
          <a:off x="381000" y="2348880"/>
          <a:ext cx="8079432" cy="3975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984">
                  <a:extLst>
                    <a:ext uri="{9D8B030D-6E8A-4147-A177-3AD203B41FA5}">
                      <a16:colId xmlns:a16="http://schemas.microsoft.com/office/drawing/2014/main" val="425399689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468183799"/>
                    </a:ext>
                  </a:extLst>
                </a:gridCol>
              </a:tblGrid>
              <a:tr h="368732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424021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D95E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D95E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5543132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R114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Ballinascorney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Heights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9403899"/>
                  </a:ext>
                </a:extLst>
              </a:tr>
              <a:tr h="22810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Crescent &amp;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7558369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Mount Seskin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Bawnlea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1012732"/>
                  </a:ext>
                </a:extLst>
              </a:tr>
              <a:tr h="258058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650306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Way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Donomore Crescent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472845"/>
                  </a:ext>
                </a:extLst>
              </a:tr>
              <a:tr h="260582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Park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2173031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Killinarden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992597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7035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808022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3908795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Park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3106279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 Court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4471786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Fettercairn Road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769686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Donomore Crescent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4008134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494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7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1F04D0-5EEC-8608-A46D-F5543C218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08951"/>
              </p:ext>
            </p:extLst>
          </p:nvPr>
        </p:nvGraphicFramePr>
        <p:xfrm>
          <a:off x="179512" y="2074977"/>
          <a:ext cx="8280920" cy="413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20002252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6007203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72446659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28437463"/>
                    </a:ext>
                  </a:extLst>
                </a:gridCol>
              </a:tblGrid>
              <a:tr h="30876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7597160"/>
                  </a:ext>
                </a:extLst>
              </a:tr>
              <a:tr h="172654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2053154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Scholarstown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Saint Patrick's Cottages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3863520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Rathfarnham Park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Way &amp; Green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Orwell Park Estate, Orwell Park Way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8011444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Crannagh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Avenue, Cypress Downs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Wainsfort Manor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614404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Limekiln Ave,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Shelton Drive, Gardens or Grove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Cherryfield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2659206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Ballymount Road Lower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Cromwellsfort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Grange Manor Estate, Rathfarnham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3830011"/>
                  </a:ext>
                </a:extLst>
              </a:tr>
              <a:tr h="23784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Marian Road Phase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Domville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Kimmage Road West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8205221"/>
                  </a:ext>
                </a:extLst>
              </a:tr>
              <a:tr h="2443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Saint Peter’s Road,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Greentrees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Road,    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Templeville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Anne Devlin Drive &amp; Avenue,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Orchardstown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Villas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Corrig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Close,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Lugnaquilla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 &amp;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Tonduff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6336476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Cherryfield Road Phase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Wellington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Ballyboden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824127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Rathfarnham Main Street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Springfield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Pinewood Park, Rathfarnham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5461406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136 Templeville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Willbrook Lawns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Edenbrook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Park and Drive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084326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Shelton Drive/Rockfield Avenue junction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Elkwood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Fernhill Road &amp; Park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555842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Tara Hill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Butterfield Park &amp; Orchard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Beechfield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451740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Anne Devlin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184280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 James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20729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905193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Nangor Road and Killeen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0118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63B48-97D0-BC27-08BB-6C8C19EFE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5564"/>
              </p:ext>
            </p:extLst>
          </p:nvPr>
        </p:nvGraphicFramePr>
        <p:xfrm>
          <a:off x="381000" y="2413099"/>
          <a:ext cx="8583488" cy="3387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3008">
                  <a:extLst>
                    <a:ext uri="{9D8B030D-6E8A-4147-A177-3AD203B41FA5}">
                      <a16:colId xmlns:a16="http://schemas.microsoft.com/office/drawing/2014/main" val="476166743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233619436"/>
                    </a:ext>
                  </a:extLst>
                </a:gridCol>
              </a:tblGrid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0261460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3959715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Road-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Monalea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Wood Estate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7493627"/>
                  </a:ext>
                </a:extLst>
              </a:tr>
              <a:tr h="214608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Friarstown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Bohernabreena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130722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 Rourke's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Allenton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7518862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Mount Venus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Ely View &amp; Green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280753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Glassamucky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Dodder Avenue/Green/Court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1014488"/>
                  </a:ext>
                </a:extLst>
              </a:tr>
              <a:tr h="25547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Allagour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Ballycullen Avenue and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7787332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Ellensborough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9822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639674"/>
                  </a:ext>
                </a:extLst>
              </a:tr>
              <a:tr h="2353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4975299"/>
                  </a:ext>
                </a:extLst>
              </a:tr>
              <a:tr h="18792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3566702"/>
                  </a:ext>
                </a:extLst>
              </a:tr>
              <a:tr h="187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Stocking Lane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7859095"/>
                  </a:ext>
                </a:extLst>
              </a:tr>
              <a:tr h="235336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358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705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30685</TotalTime>
  <Words>607</Words>
  <Application>Microsoft Office PowerPoint</Application>
  <PresentationFormat>On-screen Show (4:3)</PresentationFormat>
  <Paragraphs>213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 Narrow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Caroline Duff</cp:lastModifiedBy>
  <cp:revision>81</cp:revision>
  <dcterms:created xsi:type="dcterms:W3CDTF">2007-03-26T15:59:42Z</dcterms:created>
  <dcterms:modified xsi:type="dcterms:W3CDTF">2025-02-25T12:29:53Z</dcterms:modified>
</cp:coreProperties>
</file>