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488FF-616E-4D4C-B3F8-A4D59B3D2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4920AA-93BE-448C-B6E5-6BE717E1C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8ACAE-9660-4160-8DEE-42F58EDA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33EE4-147D-4BCD-BFEF-4520FCE63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074C8-CB3B-4236-9B66-FE633EFC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9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156CE-1348-44BC-9627-FB78A0D73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C2D1BA-ED5C-4EAA-B95B-963AF041E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6A774-4486-4726-8230-6C1E2A6D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C6F67-6711-4C98-BF0D-E33D9171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9F19-00FF-441A-A760-D746A481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051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747C6B-B9A1-4FC7-8407-B1FDA6CBD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202723-09B9-493B-B774-0DE1C2974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BE96-97F4-48DF-ADB6-413684023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205C3-2B25-492D-AF95-980E6E64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CA539-5D91-4523-A7F5-3666C40B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0746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F9A1-3ABB-4353-9448-FF2537FB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5CC9C-7934-48CF-A8D1-CB42A4B5A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90911-6519-4BD9-A1E3-8FBC0750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FF87A-682D-48DD-AB41-72C28AD3A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E4D82-FA81-4DA4-BA77-A06EBBDB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35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10EAD-F6DD-4222-85DC-8D9F3D0D3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CC1BB-21A6-4036-8758-F5A4E3BF1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D0F05-9832-4CA6-B35A-E9641A4E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C008-5901-43DF-A35F-F2817286C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70454-DE7F-4B77-B4E5-AAA4E2F8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079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2D1E-17DB-4DAE-B2E9-886235B1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246B5-1133-46D0-9510-EDE78A735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18D5E-BFE6-480B-AD54-A6E4BB9DC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D5FE2-851C-4B78-87B0-58D86CD6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51DA6-79BE-40A7-B0C6-9290324A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46E3C-CCA6-4688-A73D-3E7E43D0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187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79D7B-F8CC-4C97-8523-6F0B62B0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E08F3-754E-44BC-B411-C4B1B352E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A55E3-7BD7-4604-AD11-1C57715B7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9B52BF-4154-4579-AA26-3086AE203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CAF2F-92C6-482C-BA22-DB547A6E38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79559B-1171-4A50-84EE-5D972E2F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05428B-04AC-40DC-BE28-1C33366B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2A469-36D5-4929-9657-28FDDD52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086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70918-3B9B-465B-8F6A-9AF9BE92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9A9CB-7C84-47D0-AF94-B33B81FE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000D6-E0C8-4E2F-A4A4-93A3B593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199D3-FEC2-4A10-8E50-C4CB4F821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222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1E152-8747-4ECC-B3C1-47E0D223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E944BD-9251-4265-950C-4140C760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EEF1E-4F27-4024-9979-00F0C93C3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5951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6F-0527-4C34-8ABF-887B6E7D4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E7DF7-985A-4597-9B1A-BA407BAED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E8EF7-5BAB-4FA9-86EC-B93434E91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14935-B2A5-44B8-80CB-16935314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DAD1D-A8C7-4AF1-AC2A-ED3E33E7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EE33D-6E23-4743-80B5-B06EAFB3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749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DDA3-261C-4FC8-B64C-AA02D1883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234767-7297-45C1-98C6-7A02DF140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DF994-C405-42AB-9DE2-05B5F6EAB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3A692-0344-433A-B525-141167F11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3CEB2-F7DD-4F97-BBDE-DE90C815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9BE57-5761-459C-8DF6-1C1C06932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567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5F22C-F305-4C71-B714-11911FE6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1B034-071E-4DA0-AB89-CC94B290B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90C7A-9698-4C86-997C-EB3B1668E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97DDB-532C-4495-B229-92C0637C1402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BCE1D-CC4B-407C-951D-A826A85AA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A2784-78B9-4847-8474-3FF295695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866D9-7486-499F-BACC-F39401F4FC6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538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4FE2-476F-495D-957D-E7256A151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9076" y="1128802"/>
            <a:ext cx="9144000" cy="2387600"/>
          </a:xfrm>
        </p:spPr>
        <p:txBody>
          <a:bodyPr/>
          <a:lstStyle/>
          <a:p>
            <a:r>
              <a:rPr lang="en-IE" dirty="0"/>
              <a:t>The impact of social exclusion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70C5E-9CF1-4F00-AD41-E3369589B1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Paula Haverty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0"/>
    </mc:Choice>
    <mc:Fallback xmlns="">
      <p:transition spd="slow" advTm="48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56" y="472428"/>
            <a:ext cx="9958039" cy="5704535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7"/>
    </mc:Choice>
    <mc:Fallback xmlns="">
      <p:transition spd="slow" advTm="1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D1FD-3B7B-413A-AAC7-6E5D60CFC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The perspective I bring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7F2C2-D035-47F8-8932-CE3763ED9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I live in an area that experiences high levels of deprivation</a:t>
            </a:r>
          </a:p>
          <a:p>
            <a:r>
              <a:rPr lang="en-IE" dirty="0"/>
              <a:t>I live in Balgaddy in North Clondalkin, but there are similar circumstances in Jobstown, Killinarden and other parts of the county </a:t>
            </a:r>
          </a:p>
          <a:p>
            <a:r>
              <a:rPr lang="en-IE" dirty="0"/>
              <a:t>I am involved in community development activity to bring about changes to the situation that we experience  - just as others are in other parts of the county</a:t>
            </a:r>
          </a:p>
          <a:p>
            <a:r>
              <a:rPr lang="en-IE" dirty="0"/>
              <a:t>I am conscious that it’s difficult to convey what social exclusion is to those who have no such experience  …..  but I will try!</a:t>
            </a:r>
          </a:p>
          <a:p>
            <a:endParaRPr lang="en-I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8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34"/>
    </mc:Choice>
    <mc:Fallback xmlns="">
      <p:transition spd="slow" advTm="5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E50C-6A24-4F55-9DEA-1D9010E9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/>
              <a:t>Social exclusion has a material basis</a:t>
            </a:r>
            <a:br>
              <a:rPr lang="en-GB" sz="4400" b="1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3D77A-7EFB-40D7-8BB2-607687CDA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8417"/>
            <a:ext cx="10515600" cy="49985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IE" dirty="0"/>
              <a:t>In Killinarden 7% of the population have 3</a:t>
            </a:r>
            <a:r>
              <a:rPr lang="en-IE" baseline="30000" dirty="0"/>
              <a:t>rd</a:t>
            </a:r>
            <a:r>
              <a:rPr lang="en-IE" dirty="0"/>
              <a:t> level qualifications. The National figure is 42%</a:t>
            </a:r>
            <a:endParaRPr lang="en-GB" dirty="0"/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IE" dirty="0"/>
              <a:t>Many live on welfare or minimum wage and experience material deprivation  – lack of warm clothes, a night out with friends, nutritious food, a holiday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IE" dirty="0"/>
              <a:t>Housing may be of poor standard, in need of refurbishment. An emergency is a disaster – likely to result in rent arrears and extreme poverty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IE" dirty="0"/>
              <a:t>Covid impacted most severely on these disadvantaged areas. While everybody suffered, poorer families took a lot of the burden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8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29"/>
    </mc:Choice>
    <mc:Fallback xmlns="">
      <p:transition spd="slow" advTm="173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63A52-CF8B-4FCB-A809-E9589B39E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… and a psychological dimension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37D97-1DD7-481F-9CC2-B1318978D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IE" sz="2800" dirty="0"/>
              <a:t>Mental health – </a:t>
            </a:r>
            <a:r>
              <a:rPr lang="en-IE" dirty="0"/>
              <a:t>d</a:t>
            </a:r>
            <a:r>
              <a:rPr lang="en-IE" sz="2800" dirty="0"/>
              <a:t>epression, high suicide rate (3 times the national rate in a recent study)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IE" sz="2800" dirty="0"/>
              <a:t>Alienation- restricted social networks</a:t>
            </a:r>
            <a:r>
              <a:rPr lang="en-GB" dirty="0"/>
              <a:t>, </a:t>
            </a:r>
            <a:r>
              <a:rPr lang="en-IE" dirty="0"/>
              <a:t>l</a:t>
            </a:r>
            <a:r>
              <a:rPr lang="en-IE" sz="2800" dirty="0"/>
              <a:t>ack of meaningful participation in society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IE" dirty="0"/>
              <a:t>Overuse of drugs and alcohol to maintain a level of functioning 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IE" sz="2800" dirty="0"/>
              <a:t>High levels of crime and drug use – constant concern that your child will succumb </a:t>
            </a:r>
            <a:endParaRPr lang="en-GB" sz="2800" dirty="0"/>
          </a:p>
          <a:p>
            <a:endParaRPr lang="en-I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38"/>
    </mc:Choice>
    <mc:Fallback xmlns="">
      <p:transition spd="slow" advTm="200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E004-5269-4146-B8CF-D1A25F9B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we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9805F-64EB-48B4-B0F0-5B0A42C8B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070"/>
            <a:ext cx="10515600" cy="4695893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We need to be heard, to matter, to be regarded</a:t>
            </a:r>
          </a:p>
          <a:p>
            <a:pPr lvl="1"/>
            <a:r>
              <a:rPr lang="en-IE" dirty="0"/>
              <a:t>We need a voice in planning and decision making, through our groups and structures</a:t>
            </a:r>
          </a:p>
          <a:p>
            <a:pPr lvl="1"/>
            <a:r>
              <a:rPr lang="en-IE" dirty="0"/>
              <a:t>To be part of the solution – we know the problems and the solutions</a:t>
            </a:r>
          </a:p>
          <a:p>
            <a:pPr lvl="1"/>
            <a:r>
              <a:rPr lang="en-IE" dirty="0"/>
              <a:t>To be part of estate management solutions, to be a stakeholder not just a tenant </a:t>
            </a:r>
          </a:p>
          <a:p>
            <a:pPr marL="0" indent="0">
              <a:buNone/>
            </a:pPr>
            <a:r>
              <a:rPr lang="en-IE" dirty="0"/>
              <a:t>Need investment in infrastructure and services</a:t>
            </a:r>
          </a:p>
          <a:p>
            <a:pPr lvl="1"/>
            <a:r>
              <a:rPr lang="en-IE" dirty="0"/>
              <a:t>We deserve it. There are huge social needs need to be responded to</a:t>
            </a:r>
          </a:p>
          <a:p>
            <a:pPr lvl="1"/>
            <a:r>
              <a:rPr lang="en-IE" dirty="0"/>
              <a:t>In particular we need investment in community development so we can build community and foster ownership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29"/>
    </mc:Choice>
    <mc:Fallback xmlns="">
      <p:transition spd="slow" advTm="13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6395-812E-4C45-943D-D4FB1FED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the LCDC can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02FEF-B90E-44C5-8178-61243AAD4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Develop a clear understanding of what social exclusion is. We know what it is. We live with it. Involve us</a:t>
            </a:r>
          </a:p>
          <a:p>
            <a:r>
              <a:rPr lang="en-IE" dirty="0"/>
              <a:t>Develop a social inclusion strategy to turn deprived and disadvantaged areas around. Local authorities may not have the budgets to do this but they can at least put down a roadmap for wider state investment</a:t>
            </a:r>
          </a:p>
          <a:p>
            <a:r>
              <a:rPr lang="en-IE" dirty="0"/>
              <a:t>An education strategy -  disadvantaged areas are not benefitting from education. 3rd level participation should be much higher</a:t>
            </a:r>
          </a:p>
          <a:p>
            <a:r>
              <a:rPr lang="en-IE" dirty="0"/>
              <a:t>Community development is the key to social change – it empowers communities to lead out on social inclusion, to lay the foundation for greater equality and better life chances for families </a:t>
            </a:r>
            <a:r>
              <a:rPr lang="en-IE"/>
              <a:t>and children</a:t>
            </a:r>
            <a:endParaRPr lang="en-I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10"/>
    </mc:Choice>
    <mc:Fallback xmlns="">
      <p:transition spd="slow" advTm="224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473</Words>
  <Application>Microsoft Office PowerPoint</Application>
  <PresentationFormat>Widescreen</PresentationFormat>
  <Paragraphs>30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The impact of social exclusion</vt:lpstr>
      <vt:lpstr>PowerPoint Presentation</vt:lpstr>
      <vt:lpstr>The perspective I bring</vt:lpstr>
      <vt:lpstr>Social exclusion has a material basis </vt:lpstr>
      <vt:lpstr>… and a psychological dimension</vt:lpstr>
      <vt:lpstr>What we need</vt:lpstr>
      <vt:lpstr>What the LCDC can 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social exclusion</dc:title>
  <dc:creator>Aiden Lloyd</dc:creator>
  <cp:lastModifiedBy>Andrew Lane</cp:lastModifiedBy>
  <cp:revision>10</cp:revision>
  <dcterms:created xsi:type="dcterms:W3CDTF">2020-11-16T19:38:26Z</dcterms:created>
  <dcterms:modified xsi:type="dcterms:W3CDTF">2020-11-17T18:35:00Z</dcterms:modified>
</cp:coreProperties>
</file>