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sldIdLst>
    <p:sldId id="259" r:id="rId5"/>
    <p:sldId id="263" r:id="rId6"/>
    <p:sldId id="335" r:id="rId7"/>
    <p:sldId id="338" r:id="rId8"/>
    <p:sldId id="339" r:id="rId9"/>
    <p:sldId id="328" r:id="rId10"/>
    <p:sldId id="327" r:id="rId11"/>
    <p:sldId id="256" r:id="rId12"/>
    <p:sldId id="319" r:id="rId13"/>
    <p:sldId id="307" r:id="rId14"/>
    <p:sldId id="309" r:id="rId15"/>
    <p:sldId id="310" r:id="rId16"/>
    <p:sldId id="314" r:id="rId17"/>
    <p:sldId id="311" r:id="rId18"/>
    <p:sldId id="315" r:id="rId19"/>
    <p:sldId id="313" r:id="rId20"/>
    <p:sldId id="317" r:id="rId21"/>
    <p:sldId id="318" r:id="rId22"/>
    <p:sldId id="277" r:id="rId23"/>
    <p:sldId id="257" r:id="rId24"/>
    <p:sldId id="260" r:id="rId25"/>
    <p:sldId id="347" r:id="rId26"/>
    <p:sldId id="322" r:id="rId27"/>
    <p:sldId id="324" r:id="rId28"/>
    <p:sldId id="290" r:id="rId29"/>
    <p:sldId id="291" r:id="rId30"/>
    <p:sldId id="288" r:id="rId31"/>
    <p:sldId id="345" r:id="rId32"/>
    <p:sldId id="344" r:id="rId33"/>
    <p:sldId id="270" r:id="rId34"/>
    <p:sldId id="272" r:id="rId35"/>
    <p:sldId id="325" r:id="rId36"/>
    <p:sldId id="326" r:id="rId37"/>
    <p:sldId id="348" r:id="rId38"/>
    <p:sldId id="274" r:id="rId39"/>
    <p:sldId id="273" r:id="rId40"/>
    <p:sldId id="267" r:id="rId41"/>
    <p:sldId id="268" r:id="rId42"/>
    <p:sldId id="297" r:id="rId43"/>
    <p:sldId id="281" r:id="rId44"/>
    <p:sldId id="275" r:id="rId45"/>
    <p:sldId id="283" r:id="rId46"/>
    <p:sldId id="282" r:id="rId47"/>
    <p:sldId id="279" r:id="rId48"/>
    <p:sldId id="265" r:id="rId49"/>
    <p:sldId id="264" r:id="rId50"/>
    <p:sldId id="276" r:id="rId51"/>
    <p:sldId id="280" r:id="rId52"/>
    <p:sldId id="284" r:id="rId53"/>
    <p:sldId id="278" r:id="rId54"/>
    <p:sldId id="286" r:id="rId55"/>
    <p:sldId id="293" r:id="rId56"/>
    <p:sldId id="292" r:id="rId57"/>
    <p:sldId id="294" r:id="rId58"/>
    <p:sldId id="342" r:id="rId59"/>
    <p:sldId id="289" r:id="rId60"/>
    <p:sldId id="295" r:id="rId61"/>
    <p:sldId id="285" r:id="rId62"/>
    <p:sldId id="332" r:id="rId63"/>
    <p:sldId id="333" r:id="rId64"/>
    <p:sldId id="334" r:id="rId65"/>
    <p:sldId id="271" r:id="rId66"/>
    <p:sldId id="266" r:id="rId67"/>
    <p:sldId id="34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3792" autoAdjust="0"/>
  </p:normalViewPr>
  <p:slideViewPr>
    <p:cSldViewPr snapToGrid="0">
      <p:cViewPr varScale="1">
        <p:scale>
          <a:sx n="64" d="100"/>
          <a:sy n="64" d="100"/>
        </p:scale>
        <p:origin x="888" y="60"/>
      </p:cViewPr>
      <p:guideLst/>
    </p:cSldViewPr>
  </p:slideViewPr>
  <p:notesTextViewPr>
    <p:cViewPr>
      <p:scale>
        <a:sx n="1" d="1"/>
        <a:sy n="1" d="1"/>
      </p:scale>
      <p:origin x="0" y="0"/>
    </p:cViewPr>
  </p:notesTextViewPr>
  <p:sorterViewPr>
    <p:cViewPr varScale="1">
      <p:scale>
        <a:sx n="100" d="100"/>
        <a:sy n="100" d="100"/>
      </p:scale>
      <p:origin x="0" y="-16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50443598127044E-2"/>
          <c:y val="5.0147005749926754E-2"/>
          <c:w val="0.94524955640187291"/>
          <c:h val="0.92645105823344076"/>
        </c:manualLayout>
      </c:layout>
      <c:barChart>
        <c:barDir val="bar"/>
        <c:grouping val="clustered"/>
        <c:varyColors val="0"/>
        <c:ser>
          <c:idx val="0"/>
          <c:order val="0"/>
          <c:tx>
            <c:strRef>
              <c:f>Sheet1!$B$1</c:f>
              <c:strCache>
                <c:ptCount val="1"/>
                <c:pt idx="0">
                  <c:v>Reach</c:v>
                </c:pt>
              </c:strCache>
            </c:strRef>
          </c:tx>
          <c:spPr>
            <a:solidFill>
              <a:schemeClr val="accent1"/>
            </a:solidFill>
            <a:ln>
              <a:noFill/>
            </a:ln>
            <a:effectLst/>
          </c:spPr>
          <c:invertIfNegative val="0"/>
          <c:cat>
            <c:numRef>
              <c:f>Sheet1!$A$2:$A$5</c:f>
              <c:numCache>
                <c:formatCode>General</c:formatCode>
                <c:ptCount val="4"/>
                <c:pt idx="0">
                  <c:v>2017</c:v>
                </c:pt>
                <c:pt idx="1">
                  <c:v>2018</c:v>
                </c:pt>
                <c:pt idx="2">
                  <c:v>2019</c:v>
                </c:pt>
                <c:pt idx="3">
                  <c:v>2020</c:v>
                </c:pt>
              </c:numCache>
            </c:numRef>
          </c:cat>
          <c:val>
            <c:numRef>
              <c:f>Sheet1!$B$2:$B$5</c:f>
              <c:numCache>
                <c:formatCode>General</c:formatCode>
                <c:ptCount val="4"/>
                <c:pt idx="0">
                  <c:v>240762</c:v>
                </c:pt>
                <c:pt idx="1">
                  <c:v>300295</c:v>
                </c:pt>
                <c:pt idx="2">
                  <c:v>520023</c:v>
                </c:pt>
                <c:pt idx="3">
                  <c:v>705441</c:v>
                </c:pt>
              </c:numCache>
            </c:numRef>
          </c:val>
          <c:extLst>
            <c:ext xmlns:c16="http://schemas.microsoft.com/office/drawing/2014/chart" uri="{C3380CC4-5D6E-409C-BE32-E72D297353CC}">
              <c16:uniqueId val="{00000000-2862-47A3-B145-A0CBB3759EF8}"/>
            </c:ext>
          </c:extLst>
        </c:ser>
        <c:dLbls>
          <c:showLegendKey val="0"/>
          <c:showVal val="0"/>
          <c:showCatName val="0"/>
          <c:showSerName val="0"/>
          <c:showPercent val="0"/>
          <c:showBubbleSize val="0"/>
        </c:dLbls>
        <c:gapWidth val="182"/>
        <c:axId val="439139128"/>
        <c:axId val="439145032"/>
      </c:barChart>
      <c:catAx>
        <c:axId val="439139128"/>
        <c:scaling>
          <c:orientation val="minMax"/>
        </c:scaling>
        <c:delete val="1"/>
        <c:axPos val="l"/>
        <c:numFmt formatCode="General" sourceLinked="1"/>
        <c:majorTickMark val="none"/>
        <c:minorTickMark val="none"/>
        <c:tickLblPos val="nextTo"/>
        <c:crossAx val="439145032"/>
        <c:crosses val="autoZero"/>
        <c:auto val="1"/>
        <c:lblAlgn val="ctr"/>
        <c:lblOffset val="100"/>
        <c:noMultiLvlLbl val="0"/>
      </c:catAx>
      <c:valAx>
        <c:axId val="43914503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39139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solidFill>
                  <a:srgbClr val="51626F"/>
                </a:solidFill>
              </a:rPr>
              <a:t>Wages and Salaries 2012 - 2020</a:t>
            </a:r>
            <a:r>
              <a:rPr lang="en-US" sz="2400" b="1" baseline="0">
                <a:solidFill>
                  <a:srgbClr val="51626F"/>
                </a:solidFill>
              </a:rPr>
              <a:t>, </a:t>
            </a:r>
            <a:r>
              <a:rPr lang="en-US" sz="2400" b="1">
                <a:solidFill>
                  <a:srgbClr val="51626F"/>
                </a:solidFill>
              </a:rPr>
              <a:t>Budget 2021</a:t>
            </a:r>
          </a:p>
        </c:rich>
      </c:tx>
      <c:layout>
        <c:manualLayout>
          <c:xMode val="edge"/>
          <c:yMode val="edge"/>
          <c:x val="0.19083702101366895"/>
          <c:y val="2.0285525609872817E-3"/>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D95E00"/>
            </a:solidFill>
            <a:ln>
              <a:noFill/>
            </a:ln>
            <a:effectLst/>
          </c:spPr>
          <c:invertIfNegative val="0"/>
          <c:cat>
            <c:numRef>
              <c:f>'Wages and Sals charts'!$F$7:$O$7</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'Wages and Sals charts'!$F$8:$O$8</c:f>
              <c:numCache>
                <c:formatCode>"€"#,##0.0</c:formatCode>
                <c:ptCount val="10"/>
                <c:pt idx="0">
                  <c:v>59.543158109999986</c:v>
                </c:pt>
                <c:pt idx="1">
                  <c:v>57.744496780000013</c:v>
                </c:pt>
                <c:pt idx="2">
                  <c:v>54.684769540000019</c:v>
                </c:pt>
                <c:pt idx="3">
                  <c:v>53.116889570000005</c:v>
                </c:pt>
                <c:pt idx="4">
                  <c:v>53.808132999999998</c:v>
                </c:pt>
                <c:pt idx="5">
                  <c:v>55.360965</c:v>
                </c:pt>
                <c:pt idx="6">
                  <c:v>58.269805519999998</c:v>
                </c:pt>
                <c:pt idx="7" formatCode="General">
                  <c:v>60.2</c:v>
                </c:pt>
                <c:pt idx="8" formatCode="General">
                  <c:v>60.1</c:v>
                </c:pt>
                <c:pt idx="9" formatCode="General">
                  <c:v>63.4</c:v>
                </c:pt>
              </c:numCache>
            </c:numRef>
          </c:val>
          <c:extLst>
            <c:ext xmlns:c16="http://schemas.microsoft.com/office/drawing/2014/chart" uri="{C3380CC4-5D6E-409C-BE32-E72D297353CC}">
              <c16:uniqueId val="{00000000-B594-4F5B-8A48-725097537434}"/>
            </c:ext>
          </c:extLst>
        </c:ser>
        <c:dLbls>
          <c:showLegendKey val="0"/>
          <c:showVal val="0"/>
          <c:showCatName val="0"/>
          <c:showSerName val="0"/>
          <c:showPercent val="0"/>
          <c:showBubbleSize val="0"/>
        </c:dLbls>
        <c:gapWidth val="150"/>
        <c:axId val="94866552"/>
        <c:axId val="94867728"/>
      </c:barChart>
      <c:catAx>
        <c:axId val="94866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867728"/>
        <c:crosses val="autoZero"/>
        <c:auto val="1"/>
        <c:lblAlgn val="ctr"/>
        <c:lblOffset val="100"/>
        <c:noMultiLvlLbl val="0"/>
      </c:catAx>
      <c:valAx>
        <c:axId val="94867728"/>
        <c:scaling>
          <c:orientation val="minMax"/>
        </c:scaling>
        <c:delete val="0"/>
        <c:axPos val="l"/>
        <c:majorGridlines>
          <c:spPr>
            <a:ln w="9525" cap="flat" cmpd="sng" algn="ctr">
              <a:solidFill>
                <a:srgbClr val="868686"/>
              </a:solidFill>
              <a:round/>
            </a:ln>
            <a:effectLst/>
          </c:spPr>
        </c:majorGridlines>
        <c:title>
          <c:tx>
            <c:rich>
              <a:bodyPr rot="0" spcFirstLastPara="1" vertOverflow="ellipsis" wrap="square" anchor="t" anchorCtr="0"/>
              <a:lstStyle/>
              <a:p>
                <a:pPr>
                  <a:defRPr sz="1000" b="1" i="0" u="none" strike="noStrike" kern="1200" baseline="0">
                    <a:solidFill>
                      <a:srgbClr val="51626F"/>
                    </a:solidFill>
                    <a:latin typeface="+mn-lt"/>
                    <a:ea typeface="+mn-ea"/>
                    <a:cs typeface="+mn-cs"/>
                  </a:defRPr>
                </a:pPr>
                <a:r>
                  <a:rPr lang="en-US" b="1">
                    <a:solidFill>
                      <a:srgbClr val="51626F"/>
                    </a:solidFill>
                  </a:rPr>
                  <a:t>Millions</a:t>
                </a:r>
              </a:p>
            </c:rich>
          </c:tx>
          <c:layout>
            <c:manualLayout>
              <c:xMode val="edge"/>
              <c:yMode val="edge"/>
              <c:x val="3.7398378771958105E-2"/>
              <c:y val="5.8884027422679938E-2"/>
            </c:manualLayout>
          </c:layout>
          <c:overlay val="0"/>
          <c:spPr>
            <a:noFill/>
            <a:ln>
              <a:noFill/>
            </a:ln>
            <a:effectLst/>
          </c:spPr>
          <c:txPr>
            <a:bodyPr rot="0" spcFirstLastPara="1" vertOverflow="ellipsis" wrap="square" anchor="t" anchorCtr="0"/>
            <a:lstStyle/>
            <a:p>
              <a:pPr>
                <a:defRPr sz="1000" b="1" i="0" u="none" strike="noStrike" kern="1200" baseline="0">
                  <a:solidFill>
                    <a:srgbClr val="51626F"/>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51626F"/>
                </a:solidFill>
                <a:latin typeface="+mn-lt"/>
                <a:ea typeface="+mn-ea"/>
                <a:cs typeface="+mn-cs"/>
              </a:defRPr>
            </a:pPr>
            <a:endParaRPr lang="en-US"/>
          </a:p>
        </c:txPr>
        <c:crossAx val="948665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1" i="0" u="none" strike="noStrike" kern="1200" baseline="0">
                <a:solidFill>
                  <a:srgbClr val="51626F"/>
                </a:solidFill>
                <a:latin typeface="+mn-lt"/>
                <a:ea typeface="+mn-ea"/>
                <a:cs typeface="+mn-cs"/>
              </a:defRPr>
            </a:pPr>
            <a:endParaRPr lang="en-US"/>
          </a:p>
        </c:txPr>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Reach</c:v>
                </c:pt>
              </c:strCache>
            </c:strRef>
          </c:tx>
          <c:spPr>
            <a:solidFill>
              <a:schemeClr val="accent1"/>
            </a:solidFill>
            <a:ln>
              <a:noFill/>
            </a:ln>
            <a:effectLst/>
          </c:spPr>
          <c:invertIfNegative val="0"/>
          <c:cat>
            <c:numRef>
              <c:f>Sheet1!$A$2:$A$5</c:f>
              <c:numCache>
                <c:formatCode>General</c:formatCode>
                <c:ptCount val="4"/>
                <c:pt idx="0">
                  <c:v>2017</c:v>
                </c:pt>
                <c:pt idx="1">
                  <c:v>2018</c:v>
                </c:pt>
                <c:pt idx="2">
                  <c:v>2019</c:v>
                </c:pt>
                <c:pt idx="3">
                  <c:v>2020</c:v>
                </c:pt>
              </c:numCache>
            </c:numRef>
          </c:cat>
          <c:val>
            <c:numRef>
              <c:f>Sheet1!$B$2:$B$5</c:f>
              <c:numCache>
                <c:formatCode>General</c:formatCode>
                <c:ptCount val="4"/>
                <c:pt idx="0">
                  <c:v>5364322</c:v>
                </c:pt>
                <c:pt idx="1">
                  <c:v>6925624</c:v>
                </c:pt>
                <c:pt idx="2">
                  <c:v>11640670</c:v>
                </c:pt>
                <c:pt idx="3">
                  <c:v>17991814</c:v>
                </c:pt>
              </c:numCache>
            </c:numRef>
          </c:val>
          <c:extLst>
            <c:ext xmlns:c16="http://schemas.microsoft.com/office/drawing/2014/chart" uri="{C3380CC4-5D6E-409C-BE32-E72D297353CC}">
              <c16:uniqueId val="{00000000-2862-47A3-B145-A0CBB3759EF8}"/>
            </c:ext>
          </c:extLst>
        </c:ser>
        <c:dLbls>
          <c:showLegendKey val="0"/>
          <c:showVal val="0"/>
          <c:showCatName val="0"/>
          <c:showSerName val="0"/>
          <c:showPercent val="0"/>
          <c:showBubbleSize val="0"/>
        </c:dLbls>
        <c:gapWidth val="182"/>
        <c:axId val="439139128"/>
        <c:axId val="439145032"/>
      </c:barChart>
      <c:catAx>
        <c:axId val="439139128"/>
        <c:scaling>
          <c:orientation val="minMax"/>
        </c:scaling>
        <c:delete val="1"/>
        <c:axPos val="l"/>
        <c:numFmt formatCode="General" sourceLinked="1"/>
        <c:majorTickMark val="none"/>
        <c:minorTickMark val="none"/>
        <c:tickLblPos val="nextTo"/>
        <c:crossAx val="439145032"/>
        <c:crosses val="autoZero"/>
        <c:auto val="1"/>
        <c:lblAlgn val="ctr"/>
        <c:lblOffset val="100"/>
        <c:noMultiLvlLbl val="0"/>
      </c:catAx>
      <c:valAx>
        <c:axId val="439145032"/>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39139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dirty="0"/>
              <a:t>Where do you work?</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What department/area do you work in?</c:v>
                </c:pt>
              </c:strCache>
            </c:strRef>
          </c:tx>
          <c:spPr>
            <a:solidFill>
              <a:schemeClr val="accent1"/>
            </a:solidFill>
            <a:ln>
              <a:noFill/>
            </a:ln>
            <a:effectLst/>
          </c:spPr>
          <c:invertIfNegative val="0"/>
          <c:cat>
            <c:strRef>
              <c:f>Sheet1!$A$2:$A$11</c:f>
              <c:strCache>
                <c:ptCount val="10"/>
                <c:pt idx="0">
                  <c:v>HSCD</c:v>
                </c:pt>
                <c:pt idx="1">
                  <c:v>CPCM</c:v>
                </c:pt>
                <c:pt idx="2">
                  <c:v>LUPT</c:v>
                </c:pt>
                <c:pt idx="3">
                  <c:v>EWCC</c:v>
                </c:pt>
                <c:pt idx="4">
                  <c:v>EETD</c:v>
                </c:pt>
                <c:pt idx="5">
                  <c:v>Finance</c:v>
                </c:pt>
                <c:pt idx="6">
                  <c:v>IS</c:v>
                </c:pt>
                <c:pt idx="7">
                  <c:v>Libraries</c:v>
                </c:pt>
                <c:pt idx="8">
                  <c:v>Architects</c:v>
                </c:pt>
                <c:pt idx="9">
                  <c:v>Law</c:v>
                </c:pt>
              </c:strCache>
            </c:strRef>
          </c:cat>
          <c:val>
            <c:numRef>
              <c:f>Sheet1!$B$2:$B$11</c:f>
              <c:numCache>
                <c:formatCode>General</c:formatCode>
                <c:ptCount val="10"/>
                <c:pt idx="0">
                  <c:v>138</c:v>
                </c:pt>
                <c:pt idx="1">
                  <c:v>87</c:v>
                </c:pt>
                <c:pt idx="2">
                  <c:v>102</c:v>
                </c:pt>
                <c:pt idx="3">
                  <c:v>125</c:v>
                </c:pt>
                <c:pt idx="4">
                  <c:v>38</c:v>
                </c:pt>
                <c:pt idx="5">
                  <c:v>44</c:v>
                </c:pt>
                <c:pt idx="6">
                  <c:v>24</c:v>
                </c:pt>
                <c:pt idx="7">
                  <c:v>44</c:v>
                </c:pt>
                <c:pt idx="8">
                  <c:v>24</c:v>
                </c:pt>
                <c:pt idx="9">
                  <c:v>14</c:v>
                </c:pt>
              </c:numCache>
            </c:numRef>
          </c:val>
          <c:extLst>
            <c:ext xmlns:c16="http://schemas.microsoft.com/office/drawing/2014/chart" uri="{C3380CC4-5D6E-409C-BE32-E72D297353CC}">
              <c16:uniqueId val="{00000000-2205-42A2-B751-2B4072CA6303}"/>
            </c:ext>
          </c:extLst>
        </c:ser>
        <c:ser>
          <c:idx val="1"/>
          <c:order val="1"/>
          <c:tx>
            <c:strRef>
              <c:f>Sheet1!$C$1</c:f>
              <c:strCache>
                <c:ptCount val="1"/>
                <c:pt idx="0">
                  <c:v>Column1</c:v>
                </c:pt>
              </c:strCache>
            </c:strRef>
          </c:tx>
          <c:spPr>
            <a:solidFill>
              <a:schemeClr val="accent2"/>
            </a:solidFill>
            <a:ln>
              <a:noFill/>
            </a:ln>
            <a:effectLst/>
          </c:spPr>
          <c:invertIfNegative val="0"/>
          <c:cat>
            <c:strRef>
              <c:f>Sheet1!$A$2:$A$11</c:f>
              <c:strCache>
                <c:ptCount val="10"/>
                <c:pt idx="0">
                  <c:v>HSCD</c:v>
                </c:pt>
                <c:pt idx="1">
                  <c:v>CPCM</c:v>
                </c:pt>
                <c:pt idx="2">
                  <c:v>LUPT</c:v>
                </c:pt>
                <c:pt idx="3">
                  <c:v>EWCC</c:v>
                </c:pt>
                <c:pt idx="4">
                  <c:v>EETD</c:v>
                </c:pt>
                <c:pt idx="5">
                  <c:v>Finance</c:v>
                </c:pt>
                <c:pt idx="6">
                  <c:v>IS</c:v>
                </c:pt>
                <c:pt idx="7">
                  <c:v>Libraries</c:v>
                </c:pt>
                <c:pt idx="8">
                  <c:v>Architects</c:v>
                </c:pt>
                <c:pt idx="9">
                  <c:v>Law</c:v>
                </c:pt>
              </c:strCache>
            </c:strRef>
          </c:cat>
          <c:val>
            <c:numRef>
              <c:f>Sheet1!$C$2:$C$11</c:f>
              <c:numCache>
                <c:formatCode>General</c:formatCode>
                <c:ptCount val="10"/>
              </c:numCache>
            </c:numRef>
          </c:val>
          <c:extLst>
            <c:ext xmlns:c16="http://schemas.microsoft.com/office/drawing/2014/chart" uri="{C3380CC4-5D6E-409C-BE32-E72D297353CC}">
              <c16:uniqueId val="{00000001-E795-462B-8928-D19C54EC33F8}"/>
            </c:ext>
          </c:extLst>
        </c:ser>
        <c:dLbls>
          <c:showLegendKey val="0"/>
          <c:showVal val="0"/>
          <c:showCatName val="0"/>
          <c:showSerName val="0"/>
          <c:showPercent val="0"/>
          <c:showBubbleSize val="0"/>
        </c:dLbls>
        <c:gapWidth val="182"/>
        <c:axId val="773620536"/>
        <c:axId val="773620864"/>
      </c:barChart>
      <c:catAx>
        <c:axId val="773620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773620864"/>
        <c:crosses val="autoZero"/>
        <c:auto val="1"/>
        <c:lblAlgn val="ctr"/>
        <c:lblOffset val="100"/>
        <c:noMultiLvlLbl val="0"/>
      </c:catAx>
      <c:valAx>
        <c:axId val="773620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620536"/>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What age are you?</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B5-4054-9F2B-3C7BE8A57CE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B5-4054-9F2B-3C7BE8A57C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EB5-4054-9F2B-3C7BE8A57C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EB5-4054-9F2B-3C7BE8A57CE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EB5-4054-9F2B-3C7BE8A57CE5}"/>
              </c:ext>
            </c:extLst>
          </c:dPt>
          <c:cat>
            <c:strRef>
              <c:f>Sheet1!$A$2:$A$6</c:f>
              <c:strCache>
                <c:ptCount val="5"/>
                <c:pt idx="0">
                  <c:v>18-29</c:v>
                </c:pt>
                <c:pt idx="1">
                  <c:v>30-39</c:v>
                </c:pt>
                <c:pt idx="2">
                  <c:v>40-49</c:v>
                </c:pt>
                <c:pt idx="3">
                  <c:v>50-59</c:v>
                </c:pt>
                <c:pt idx="4">
                  <c:v>60 and over</c:v>
                </c:pt>
              </c:strCache>
            </c:strRef>
          </c:cat>
          <c:val>
            <c:numRef>
              <c:f>Sheet1!$B$2:$B$6</c:f>
              <c:numCache>
                <c:formatCode>General</c:formatCode>
                <c:ptCount val="5"/>
                <c:pt idx="0">
                  <c:v>33</c:v>
                </c:pt>
                <c:pt idx="1">
                  <c:v>149</c:v>
                </c:pt>
                <c:pt idx="2">
                  <c:v>225</c:v>
                </c:pt>
                <c:pt idx="3">
                  <c:v>173</c:v>
                </c:pt>
                <c:pt idx="4">
                  <c:v>68</c:v>
                </c:pt>
              </c:numCache>
            </c:numRef>
          </c:val>
          <c:extLst>
            <c:ext xmlns:c16="http://schemas.microsoft.com/office/drawing/2014/chart" uri="{C3380CC4-5D6E-409C-BE32-E72D297353CC}">
              <c16:uniqueId val="{00000000-060D-4F99-9556-B3B558EF263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How often </c:v>
                </c:pt>
              </c:strCache>
            </c:strRef>
          </c:tx>
          <c:spPr>
            <a:solidFill>
              <a:schemeClr val="accent1"/>
            </a:solidFill>
            <a:ln>
              <a:noFill/>
            </a:ln>
            <a:effectLst/>
          </c:spPr>
          <c:invertIfNegative val="0"/>
          <c:cat>
            <c:strRef>
              <c:f>Sheet1!$A$2:$A$5</c:f>
              <c:strCache>
                <c:ptCount val="4"/>
                <c:pt idx="0">
                  <c:v>Full time but dropping in when needed</c:v>
                </c:pt>
                <c:pt idx="1">
                  <c:v>1-2 days per week</c:v>
                </c:pt>
                <c:pt idx="2">
                  <c:v>3-4 days per week</c:v>
                </c:pt>
                <c:pt idx="3">
                  <c:v>Full time  </c:v>
                </c:pt>
              </c:strCache>
            </c:strRef>
          </c:cat>
          <c:val>
            <c:numRef>
              <c:f>Sheet1!$B$2:$B$5</c:f>
              <c:numCache>
                <c:formatCode>General</c:formatCode>
                <c:ptCount val="4"/>
                <c:pt idx="0">
                  <c:v>165</c:v>
                </c:pt>
                <c:pt idx="1">
                  <c:v>59</c:v>
                </c:pt>
                <c:pt idx="2">
                  <c:v>142</c:v>
                </c:pt>
                <c:pt idx="3">
                  <c:v>189</c:v>
                </c:pt>
              </c:numCache>
            </c:numRef>
          </c:val>
          <c:extLst>
            <c:ext xmlns:c16="http://schemas.microsoft.com/office/drawing/2014/chart" uri="{C3380CC4-5D6E-409C-BE32-E72D297353CC}">
              <c16:uniqueId val="{00000000-8DC4-4BC3-8230-B149EA7B3EED}"/>
            </c:ext>
          </c:extLst>
        </c:ser>
        <c:dLbls>
          <c:showLegendKey val="0"/>
          <c:showVal val="0"/>
          <c:showCatName val="0"/>
          <c:showSerName val="0"/>
          <c:showPercent val="0"/>
          <c:showBubbleSize val="0"/>
        </c:dLbls>
        <c:gapWidth val="182"/>
        <c:axId val="930998728"/>
        <c:axId val="931000696"/>
      </c:barChart>
      <c:catAx>
        <c:axId val="930998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31000696"/>
        <c:crosses val="autoZero"/>
        <c:auto val="1"/>
        <c:lblAlgn val="ctr"/>
        <c:lblOffset val="100"/>
        <c:noMultiLvlLbl val="0"/>
      </c:catAx>
      <c:valAx>
        <c:axId val="9310006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30998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Are you as effective?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F5-45D0-915E-160B566CD8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F5-45D0-915E-160B566CD8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3F5-45D0-915E-160B566CD8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3F5-45D0-915E-160B566CD8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3F5-45D0-915E-160B566CD852}"/>
              </c:ext>
            </c:extLst>
          </c:dPt>
          <c:cat>
            <c:strRef>
              <c:f>Sheet1!$A$2:$A$6</c:f>
              <c:strCache>
                <c:ptCount val="5"/>
                <c:pt idx="0">
                  <c:v>Strongly Agree</c:v>
                </c:pt>
                <c:pt idx="1">
                  <c:v>Agree</c:v>
                </c:pt>
                <c:pt idx="2">
                  <c:v>Neiter Agree nor Disagree</c:v>
                </c:pt>
                <c:pt idx="3">
                  <c:v>Disagree</c:v>
                </c:pt>
                <c:pt idx="4">
                  <c:v>Strongly Disagree</c:v>
                </c:pt>
              </c:strCache>
            </c:strRef>
          </c:cat>
          <c:val>
            <c:numRef>
              <c:f>Sheet1!$B$2:$B$6</c:f>
              <c:numCache>
                <c:formatCode>General</c:formatCode>
                <c:ptCount val="5"/>
                <c:pt idx="0">
                  <c:v>236</c:v>
                </c:pt>
                <c:pt idx="1">
                  <c:v>235</c:v>
                </c:pt>
                <c:pt idx="2">
                  <c:v>49</c:v>
                </c:pt>
                <c:pt idx="3">
                  <c:v>24</c:v>
                </c:pt>
                <c:pt idx="4">
                  <c:v>31</c:v>
                </c:pt>
              </c:numCache>
            </c:numRef>
          </c:val>
          <c:extLst>
            <c:ext xmlns:c16="http://schemas.microsoft.com/office/drawing/2014/chart" uri="{C3380CC4-5D6E-409C-BE32-E72D297353CC}">
              <c16:uniqueId val="{00000000-C49F-48DB-9A48-6BAD207A800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 remote working opportunity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051-43AE-A788-1A66A9F5021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051-43AE-A788-1A66A9F5021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051-43AE-A788-1A66A9F50211}"/>
              </c:ext>
            </c:extLst>
          </c:dPt>
          <c:cat>
            <c:strRef>
              <c:f>Sheet1!$A$2:$A$4</c:f>
              <c:strCache>
                <c:ptCount val="3"/>
                <c:pt idx="0">
                  <c:v>Yes</c:v>
                </c:pt>
                <c:pt idx="1">
                  <c:v>No</c:v>
                </c:pt>
                <c:pt idx="2">
                  <c:v>Unsure</c:v>
                </c:pt>
              </c:strCache>
            </c:strRef>
          </c:cat>
          <c:val>
            <c:numRef>
              <c:f>Sheet1!$B$2:$B$4</c:f>
              <c:numCache>
                <c:formatCode>General</c:formatCode>
                <c:ptCount val="3"/>
                <c:pt idx="0">
                  <c:v>490</c:v>
                </c:pt>
                <c:pt idx="1">
                  <c:v>31</c:v>
                </c:pt>
                <c:pt idx="2">
                  <c:v>46</c:v>
                </c:pt>
              </c:numCache>
            </c:numRef>
          </c:val>
          <c:extLst>
            <c:ext xmlns:c16="http://schemas.microsoft.com/office/drawing/2014/chart" uri="{C3380CC4-5D6E-409C-BE32-E72D297353CC}">
              <c16:uniqueId val="{00000000-C49F-48DB-9A48-6BAD207A800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Are you as effective?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6A-42FA-A00E-D0605CF9F83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6A-42FA-A00E-D0605CF9F83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E6A-42FA-A00E-D0605CF9F83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E6A-42FA-A00E-D0605CF9F83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E6A-42FA-A00E-D0605CF9F83C}"/>
              </c:ext>
            </c:extLst>
          </c:dPt>
          <c:cat>
            <c:strRef>
              <c:f>Sheet1!$A$2:$A$6</c:f>
              <c:strCache>
                <c:ptCount val="5"/>
                <c:pt idx="0">
                  <c:v>Strongly Agree</c:v>
                </c:pt>
                <c:pt idx="1">
                  <c:v>Agree</c:v>
                </c:pt>
                <c:pt idx="2">
                  <c:v>Neiter Agree nor Disagree</c:v>
                </c:pt>
                <c:pt idx="3">
                  <c:v>Disagree</c:v>
                </c:pt>
                <c:pt idx="4">
                  <c:v>Strongly Disagree</c:v>
                </c:pt>
              </c:strCache>
            </c:strRef>
          </c:cat>
          <c:val>
            <c:numRef>
              <c:f>Sheet1!$B$2:$B$6</c:f>
              <c:numCache>
                <c:formatCode>General</c:formatCode>
                <c:ptCount val="5"/>
                <c:pt idx="0">
                  <c:v>200</c:v>
                </c:pt>
                <c:pt idx="1">
                  <c:v>218</c:v>
                </c:pt>
                <c:pt idx="2">
                  <c:v>70</c:v>
                </c:pt>
                <c:pt idx="3">
                  <c:v>56</c:v>
                </c:pt>
                <c:pt idx="4">
                  <c:v>27</c:v>
                </c:pt>
              </c:numCache>
            </c:numRef>
          </c:val>
          <c:extLst>
            <c:ext xmlns:c16="http://schemas.microsoft.com/office/drawing/2014/chart" uri="{C3380CC4-5D6E-409C-BE32-E72D297353CC}">
              <c16:uniqueId val="{00000000-C49F-48DB-9A48-6BAD207A800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baseline="0">
                <a:solidFill>
                  <a:srgbClr val="000000"/>
                </a:solidFill>
                <a:latin typeface="Calibri"/>
                <a:ea typeface="Calibri"/>
                <a:cs typeface="Calibri"/>
              </a:defRPr>
            </a:pPr>
            <a:r>
              <a:rPr lang="en-IE" sz="2400">
                <a:solidFill>
                  <a:srgbClr val="0070C0"/>
                </a:solidFill>
              </a:rPr>
              <a:t>Revenue Income &amp; Expenditure Budgets 2012 - 2021</a:t>
            </a:r>
          </a:p>
        </c:rich>
      </c:tx>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Calibri"/>
              <a:ea typeface="Calibri"/>
              <a:cs typeface="Calibri"/>
            </a:defRPr>
          </a:pPr>
          <a:endParaRPr lang="en-US"/>
        </a:p>
      </c:txPr>
    </c:title>
    <c:autoTitleDeleted val="0"/>
    <c:view3D>
      <c:rotX val="15"/>
      <c:rotY val="20"/>
      <c:depthPercent val="100"/>
      <c:rAngAx val="1"/>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197792493909999"/>
          <c:y val="0.11421153203147263"/>
          <c:w val="0.87385222961119502"/>
          <c:h val="0.76892188048362287"/>
        </c:manualLayout>
      </c:layout>
      <c:bar3DChart>
        <c:barDir val="col"/>
        <c:grouping val="clustered"/>
        <c:varyColors val="0"/>
        <c:ser>
          <c:idx val="0"/>
          <c:order val="0"/>
          <c:tx>
            <c:v>Income G&amp;S</c:v>
          </c:tx>
          <c:spPr>
            <a:solidFill>
              <a:srgbClr val="51626F"/>
            </a:solidFill>
            <a:ln>
              <a:noFill/>
            </a:ln>
            <a:effectLst/>
            <a:sp3d/>
          </c:spPr>
          <c:invertIfNegative val="0"/>
          <c:cat>
            <c:strRef>
              <c:f>'Exp&amp; Inc'!$AA$7:$AJ$7</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'Exp&amp; Inc'!$AA$8:$AJ$8</c:f>
              <c:numCache>
                <c:formatCode>"€"#,##0.00</c:formatCode>
                <c:ptCount val="10"/>
                <c:pt idx="0">
                  <c:v>93.839699999999993</c:v>
                </c:pt>
                <c:pt idx="1">
                  <c:v>88.362200000000001</c:v>
                </c:pt>
                <c:pt idx="2">
                  <c:v>91.918199999999999</c:v>
                </c:pt>
                <c:pt idx="3">
                  <c:v>80.919300000000007</c:v>
                </c:pt>
                <c:pt idx="4">
                  <c:v>102.73390000000001</c:v>
                </c:pt>
                <c:pt idx="5">
                  <c:v>105.45</c:v>
                </c:pt>
                <c:pt idx="6">
                  <c:v>105.3</c:v>
                </c:pt>
                <c:pt idx="7">
                  <c:v>114.51</c:v>
                </c:pt>
                <c:pt idx="8">
                  <c:v>118.81</c:v>
                </c:pt>
                <c:pt idx="9">
                  <c:v>130.80000000000001</c:v>
                </c:pt>
              </c:numCache>
            </c:numRef>
          </c:val>
          <c:extLst>
            <c:ext xmlns:c16="http://schemas.microsoft.com/office/drawing/2014/chart" uri="{C3380CC4-5D6E-409C-BE32-E72D297353CC}">
              <c16:uniqueId val="{00000000-AE7B-4920-876E-5C8ADC377817}"/>
            </c:ext>
          </c:extLst>
        </c:ser>
        <c:ser>
          <c:idx val="1"/>
          <c:order val="1"/>
          <c:tx>
            <c:v>Expenditure</c:v>
          </c:tx>
          <c:spPr>
            <a:solidFill>
              <a:srgbClr val="D95E00"/>
            </a:solidFill>
            <a:ln>
              <a:noFill/>
            </a:ln>
            <a:effectLst/>
            <a:sp3d/>
          </c:spPr>
          <c:invertIfNegative val="0"/>
          <c:cat>
            <c:strRef>
              <c:f>'Exp&amp; Inc'!$AA$7:$AJ$7</c:f>
              <c:strCache>
                <c:ptCount val="10"/>
                <c:pt idx="0">
                  <c:v>2012</c:v>
                </c:pt>
                <c:pt idx="1">
                  <c:v>2013</c:v>
                </c:pt>
                <c:pt idx="2">
                  <c:v>2014</c:v>
                </c:pt>
                <c:pt idx="3">
                  <c:v>2015</c:v>
                </c:pt>
                <c:pt idx="4">
                  <c:v>2016</c:v>
                </c:pt>
                <c:pt idx="5">
                  <c:v>2017</c:v>
                </c:pt>
                <c:pt idx="6">
                  <c:v>2018</c:v>
                </c:pt>
                <c:pt idx="7">
                  <c:v>2019</c:v>
                </c:pt>
                <c:pt idx="8">
                  <c:v>2020</c:v>
                </c:pt>
                <c:pt idx="9">
                  <c:v>2021</c:v>
                </c:pt>
              </c:strCache>
            </c:strRef>
          </c:cat>
          <c:val>
            <c:numRef>
              <c:f>'Exp&amp; Inc'!$AA$9:$AJ$9</c:f>
              <c:numCache>
                <c:formatCode>"€"#,##0.00</c:formatCode>
                <c:ptCount val="10"/>
                <c:pt idx="0">
                  <c:v>236.9786</c:v>
                </c:pt>
                <c:pt idx="1">
                  <c:v>230.55260000000001</c:v>
                </c:pt>
                <c:pt idx="2">
                  <c:v>217.32220000000001</c:v>
                </c:pt>
                <c:pt idx="3">
                  <c:v>219.2953</c:v>
                </c:pt>
                <c:pt idx="4">
                  <c:v>225.4101</c:v>
                </c:pt>
                <c:pt idx="5">
                  <c:v>227.99</c:v>
                </c:pt>
                <c:pt idx="6">
                  <c:v>232.43</c:v>
                </c:pt>
                <c:pt idx="7">
                  <c:v>242.86</c:v>
                </c:pt>
                <c:pt idx="8">
                  <c:v>255.76</c:v>
                </c:pt>
                <c:pt idx="9">
                  <c:v>268</c:v>
                </c:pt>
              </c:numCache>
            </c:numRef>
          </c:val>
          <c:extLst>
            <c:ext xmlns:c16="http://schemas.microsoft.com/office/drawing/2014/chart" uri="{C3380CC4-5D6E-409C-BE32-E72D297353CC}">
              <c16:uniqueId val="{00000001-AE7B-4920-876E-5C8ADC377817}"/>
            </c:ext>
          </c:extLst>
        </c:ser>
        <c:dLbls>
          <c:showLegendKey val="0"/>
          <c:showVal val="0"/>
          <c:showCatName val="0"/>
          <c:showSerName val="0"/>
          <c:showPercent val="0"/>
          <c:showBubbleSize val="0"/>
        </c:dLbls>
        <c:gapWidth val="51"/>
        <c:shape val="cylinder"/>
        <c:axId val="155358720"/>
        <c:axId val="155363032"/>
        <c:axId val="0"/>
      </c:bar3DChart>
      <c:catAx>
        <c:axId val="155358720"/>
        <c:scaling>
          <c:orientation val="minMax"/>
        </c:scaling>
        <c:delete val="0"/>
        <c:axPos val="b"/>
        <c:numFmt formatCode="General" sourceLinked="1"/>
        <c:majorTickMark val="none"/>
        <c:minorTickMark val="none"/>
        <c:tickLblPos val="nextTo"/>
        <c:spPr>
          <a:noFill/>
          <a:ln w="6350" cap="flat" cmpd="sng" algn="ctr">
            <a:solidFill>
              <a:schemeClr val="tx1">
                <a:tint val="75000"/>
              </a:schemeClr>
            </a:solidFill>
            <a:prstDash val="solid"/>
            <a:round/>
          </a:ln>
          <a:effectLst/>
        </c:spPr>
        <c:txPr>
          <a:bodyPr rot="0" spcFirstLastPara="1" vertOverflow="ellipsis" wrap="square" anchor="ctr" anchorCtr="1"/>
          <a:lstStyle/>
          <a:p>
            <a:pPr>
              <a:defRPr sz="1000" b="0" i="0" u="none" strike="noStrike" kern="1200" baseline="0">
                <a:solidFill>
                  <a:srgbClr val="000000"/>
                </a:solidFill>
                <a:latin typeface="Calibri"/>
                <a:ea typeface="Calibri"/>
                <a:cs typeface="Calibri"/>
              </a:defRPr>
            </a:pPr>
            <a:endParaRPr lang="en-US"/>
          </a:p>
        </c:txPr>
        <c:crossAx val="155363032"/>
        <c:crosses val="autoZero"/>
        <c:auto val="0"/>
        <c:lblAlgn val="ctr"/>
        <c:lblOffset val="100"/>
        <c:noMultiLvlLbl val="0"/>
      </c:catAx>
      <c:valAx>
        <c:axId val="155363032"/>
        <c:scaling>
          <c:orientation val="minMax"/>
        </c:scaling>
        <c:delete val="0"/>
        <c:axPos val="l"/>
        <c:title>
          <c:tx>
            <c:rich>
              <a:bodyPr rot="0" spcFirstLastPara="1" vertOverflow="ellipsis" wrap="square" anchor="ctr" anchorCtr="1"/>
              <a:lstStyle/>
              <a:p>
                <a:pPr algn="ctr">
                  <a:defRPr sz="1000" b="1" i="0" u="none" strike="noStrike" kern="1200" baseline="0">
                    <a:solidFill>
                      <a:srgbClr val="000000"/>
                    </a:solidFill>
                    <a:latin typeface="Calibri"/>
                    <a:ea typeface="Calibri"/>
                    <a:cs typeface="Calibri"/>
                  </a:defRPr>
                </a:pPr>
                <a:r>
                  <a:rPr lang="en-IE"/>
                  <a:t>€ Millions</a:t>
                </a:r>
              </a:p>
            </c:rich>
          </c:tx>
          <c:layout>
            <c:manualLayout>
              <c:xMode val="edge"/>
              <c:yMode val="edge"/>
              <c:x val="2.6491872987903457E-2"/>
              <c:y val="5.9973805889279481E-2"/>
            </c:manualLayout>
          </c:layout>
          <c:overlay val="0"/>
          <c:spPr>
            <a:noFill/>
            <a:ln w="25400">
              <a:noFill/>
            </a:ln>
            <a:effectLst/>
          </c:spPr>
          <c:txPr>
            <a:bodyPr rot="0" spcFirstLastPara="1" vertOverflow="ellipsis" wrap="square" anchor="ctr" anchorCtr="1"/>
            <a:lstStyle/>
            <a:p>
              <a:pPr algn="ctr">
                <a:defRPr sz="1000" b="1" i="0" u="none" strike="noStrike" kern="1200" baseline="0">
                  <a:solidFill>
                    <a:srgbClr val="000000"/>
                  </a:solidFill>
                  <a:latin typeface="Calibri"/>
                  <a:ea typeface="Calibri"/>
                  <a:cs typeface="Calibri"/>
                </a:defRPr>
              </a:pPr>
              <a:endParaRPr lang="en-US"/>
            </a:p>
          </c:txPr>
        </c:title>
        <c:numFmt formatCode="\€#,##0" sourceLinked="0"/>
        <c:majorTickMark val="none"/>
        <c:minorTickMark val="none"/>
        <c:tickLblPos val="nextTo"/>
        <c:spPr>
          <a:noFill/>
          <a:ln w="6350" cap="flat" cmpd="sng" algn="ctr">
            <a:solidFill>
              <a:srgbClr val="51626F"/>
            </a:solidFill>
            <a:prstDash val="solid"/>
            <a:round/>
          </a:ln>
          <a:effectLst/>
        </c:spPr>
        <c:txPr>
          <a:bodyPr rot="0" spcFirstLastPara="1" vertOverflow="ellipsis" wrap="square" anchor="ctr" anchorCtr="1"/>
          <a:lstStyle/>
          <a:p>
            <a:pPr>
              <a:defRPr sz="1000" b="0" i="0" u="none" strike="noStrike" kern="1200" baseline="0">
                <a:solidFill>
                  <a:srgbClr val="666699"/>
                </a:solidFill>
                <a:latin typeface="Calibri"/>
                <a:ea typeface="Calibri"/>
                <a:cs typeface="Calibri"/>
              </a:defRPr>
            </a:pPr>
            <a:endParaRPr lang="en-US"/>
          </a:p>
        </c:txPr>
        <c:crossAx val="155358720"/>
        <c:crosses val="autoZero"/>
        <c:crossBetween val="between"/>
      </c:valAx>
      <c:dTable>
        <c:showHorzBorder val="1"/>
        <c:showVertBorder val="1"/>
        <c:showOutline val="1"/>
        <c:showKeys val="1"/>
        <c:spPr>
          <a:noFill/>
          <a:ln w="6350" cap="flat" cmpd="sng" algn="ctr">
            <a:solidFill>
              <a:schemeClr val="tx1">
                <a:tint val="75000"/>
              </a:schemeClr>
            </a:solidFill>
            <a:prstDash val="solid"/>
            <a:round/>
          </a:ln>
          <a:effectLst/>
        </c:spPr>
        <c:txPr>
          <a:bodyPr rot="0" spcFirstLastPara="1" vertOverflow="ellipsis" vert="horz" wrap="square" anchor="ctr" anchorCtr="1"/>
          <a:lstStyle/>
          <a:p>
            <a:pPr rtl="0">
              <a:defRPr sz="1000" b="0" i="0" u="none" strike="noStrike" kern="1200" baseline="0">
                <a:solidFill>
                  <a:srgbClr val="666699"/>
                </a:solidFill>
                <a:latin typeface="Calibri"/>
                <a:ea typeface="Calibri"/>
                <a:cs typeface="Calibri"/>
              </a:defRPr>
            </a:pPr>
            <a:endParaRPr lang="en-US"/>
          </a:p>
        </c:txPr>
      </c:dTable>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000" b="0" i="0" u="none" strike="noStrike" baseline="0">
          <a:solidFill>
            <a:srgbClr val="000000"/>
          </a:solidFill>
          <a:latin typeface="Calibri"/>
          <a:ea typeface="Calibri"/>
          <a:cs typeface="Calibri"/>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17.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17.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DFF0BD-592A-4667-AA71-CA5ED397779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89F8634-4C3F-40DA-96CF-54D800BE2430}">
      <dgm:prSet/>
      <dgm:spPr/>
      <dgm:t>
        <a:bodyPr/>
        <a:lstStyle/>
        <a:p>
          <a:r>
            <a:rPr lang="en-GB"/>
            <a:t>416 invited to participate – 165 responded ( 39% ) </a:t>
          </a:r>
          <a:endParaRPr lang="en-US"/>
        </a:p>
      </dgm:t>
    </dgm:pt>
    <dgm:pt modelId="{E7319E0D-7488-43BB-82D9-3B9A5DFD1869}" type="parTrans" cxnId="{109F10C6-BEEB-43A9-BC9F-EBACAE3C01DF}">
      <dgm:prSet/>
      <dgm:spPr/>
      <dgm:t>
        <a:bodyPr/>
        <a:lstStyle/>
        <a:p>
          <a:endParaRPr lang="en-US"/>
        </a:p>
      </dgm:t>
    </dgm:pt>
    <dgm:pt modelId="{E3EF7AE4-2547-4C9E-AE7C-14FC6C3B61A1}" type="sibTrans" cxnId="{109F10C6-BEEB-43A9-BC9F-EBACAE3C01DF}">
      <dgm:prSet/>
      <dgm:spPr/>
      <dgm:t>
        <a:bodyPr/>
        <a:lstStyle/>
        <a:p>
          <a:endParaRPr lang="en-US"/>
        </a:p>
      </dgm:t>
    </dgm:pt>
    <dgm:pt modelId="{7E8D89B1-6A4B-40B0-A880-85713043E214}">
      <dgm:prSet/>
      <dgm:spPr/>
      <dgm:t>
        <a:bodyPr/>
        <a:lstStyle/>
        <a:p>
          <a:r>
            <a:rPr lang="en-GB"/>
            <a:t>92% found overall experience positive or very positive </a:t>
          </a:r>
          <a:endParaRPr lang="en-US"/>
        </a:p>
      </dgm:t>
    </dgm:pt>
    <dgm:pt modelId="{BCCD4978-EFE6-43D4-B9FF-49DB8F87CB49}" type="parTrans" cxnId="{41512FB0-2E42-4F6E-B490-775755044374}">
      <dgm:prSet/>
      <dgm:spPr/>
      <dgm:t>
        <a:bodyPr/>
        <a:lstStyle/>
        <a:p>
          <a:endParaRPr lang="en-US"/>
        </a:p>
      </dgm:t>
    </dgm:pt>
    <dgm:pt modelId="{58079D8B-0416-457F-BFB1-6B5B898D5B35}" type="sibTrans" cxnId="{41512FB0-2E42-4F6E-B490-775755044374}">
      <dgm:prSet/>
      <dgm:spPr/>
      <dgm:t>
        <a:bodyPr/>
        <a:lstStyle/>
        <a:p>
          <a:endParaRPr lang="en-US"/>
        </a:p>
      </dgm:t>
    </dgm:pt>
    <dgm:pt modelId="{0816E37C-E3C9-481C-97F5-213A745E8AD9}">
      <dgm:prSet/>
      <dgm:spPr/>
      <dgm:t>
        <a:bodyPr/>
        <a:lstStyle/>
        <a:p>
          <a:r>
            <a:rPr lang="en-GB"/>
            <a:t>Very complimentary towards other staff and welcome received. </a:t>
          </a:r>
          <a:endParaRPr lang="en-US"/>
        </a:p>
      </dgm:t>
    </dgm:pt>
    <dgm:pt modelId="{29D5CC14-3CAC-4E77-912B-AB83DFA6BEEA}" type="parTrans" cxnId="{BF934986-9C72-4BBD-9577-CC418E474471}">
      <dgm:prSet/>
      <dgm:spPr/>
      <dgm:t>
        <a:bodyPr/>
        <a:lstStyle/>
        <a:p>
          <a:endParaRPr lang="en-US"/>
        </a:p>
      </dgm:t>
    </dgm:pt>
    <dgm:pt modelId="{FC9661E3-AE12-4FC9-9A22-570095BAAFDF}" type="sibTrans" cxnId="{BF934986-9C72-4BBD-9577-CC418E474471}">
      <dgm:prSet/>
      <dgm:spPr/>
      <dgm:t>
        <a:bodyPr/>
        <a:lstStyle/>
        <a:p>
          <a:endParaRPr lang="en-US"/>
        </a:p>
      </dgm:t>
    </dgm:pt>
    <dgm:pt modelId="{09A5B9F8-5929-4235-AD35-5181F975B1FA}">
      <dgm:prSet/>
      <dgm:spPr/>
      <dgm:t>
        <a:bodyPr/>
        <a:lstStyle/>
        <a:p>
          <a:r>
            <a:rPr lang="en-GB"/>
            <a:t>80% happy with induction ( 90% outdoor 76% indoor ) </a:t>
          </a:r>
          <a:endParaRPr lang="en-US"/>
        </a:p>
      </dgm:t>
    </dgm:pt>
    <dgm:pt modelId="{FEBF38D3-5687-40E1-90CF-EFC8CBF1F541}" type="parTrans" cxnId="{91112B3A-54CE-4D28-8DF7-EDC86DBE0CE7}">
      <dgm:prSet/>
      <dgm:spPr/>
      <dgm:t>
        <a:bodyPr/>
        <a:lstStyle/>
        <a:p>
          <a:endParaRPr lang="en-US"/>
        </a:p>
      </dgm:t>
    </dgm:pt>
    <dgm:pt modelId="{1A52C974-E7C5-4C52-81C1-EC306332D011}" type="sibTrans" cxnId="{91112B3A-54CE-4D28-8DF7-EDC86DBE0CE7}">
      <dgm:prSet/>
      <dgm:spPr/>
      <dgm:t>
        <a:bodyPr/>
        <a:lstStyle/>
        <a:p>
          <a:endParaRPr lang="en-US"/>
        </a:p>
      </dgm:t>
    </dgm:pt>
    <dgm:pt modelId="{35BE47A4-B637-4F44-9612-BC4D9EFD42B8}">
      <dgm:prSet/>
      <dgm:spPr/>
      <dgm:t>
        <a:bodyPr/>
        <a:lstStyle/>
        <a:p>
          <a:r>
            <a:rPr lang="en-GB"/>
            <a:t>7% not happy with opportunities to give feedback.</a:t>
          </a:r>
          <a:endParaRPr lang="en-US"/>
        </a:p>
      </dgm:t>
    </dgm:pt>
    <dgm:pt modelId="{BB288CC9-B950-428F-9E5F-7357D47D48DF}" type="parTrans" cxnId="{41BE5254-A2A5-4D4B-9630-2C238B611454}">
      <dgm:prSet/>
      <dgm:spPr/>
      <dgm:t>
        <a:bodyPr/>
        <a:lstStyle/>
        <a:p>
          <a:endParaRPr lang="en-US"/>
        </a:p>
      </dgm:t>
    </dgm:pt>
    <dgm:pt modelId="{E17444C0-1A63-47CF-8FA7-8648BB703B0A}" type="sibTrans" cxnId="{41BE5254-A2A5-4D4B-9630-2C238B611454}">
      <dgm:prSet/>
      <dgm:spPr/>
      <dgm:t>
        <a:bodyPr/>
        <a:lstStyle/>
        <a:p>
          <a:endParaRPr lang="en-US"/>
        </a:p>
      </dgm:t>
    </dgm:pt>
    <dgm:pt modelId="{24D4C099-D682-4FAF-9B2E-C420820B3517}">
      <dgm:prSet/>
      <dgm:spPr/>
      <dgm:t>
        <a:bodyPr/>
        <a:lstStyle/>
        <a:p>
          <a:r>
            <a:rPr lang="en-GB"/>
            <a:t>Strong appetite for continued communication on what's going on in other departments </a:t>
          </a:r>
          <a:endParaRPr lang="en-US"/>
        </a:p>
      </dgm:t>
    </dgm:pt>
    <dgm:pt modelId="{0637039E-149F-4B71-9F0A-0A50BF7AAF82}" type="parTrans" cxnId="{C25D5BD1-29D5-4117-B8DE-950D53BB122B}">
      <dgm:prSet/>
      <dgm:spPr/>
      <dgm:t>
        <a:bodyPr/>
        <a:lstStyle/>
        <a:p>
          <a:endParaRPr lang="en-US"/>
        </a:p>
      </dgm:t>
    </dgm:pt>
    <dgm:pt modelId="{E1CD2DFA-48BE-4C55-A71E-E5073692C116}" type="sibTrans" cxnId="{C25D5BD1-29D5-4117-B8DE-950D53BB122B}">
      <dgm:prSet/>
      <dgm:spPr/>
      <dgm:t>
        <a:bodyPr/>
        <a:lstStyle/>
        <a:p>
          <a:endParaRPr lang="en-US"/>
        </a:p>
      </dgm:t>
    </dgm:pt>
    <dgm:pt modelId="{AEA8B6D4-BF8E-409F-ADE9-330161111379}">
      <dgm:prSet/>
      <dgm:spPr/>
      <dgm:t>
        <a:bodyPr/>
        <a:lstStyle/>
        <a:p>
          <a:r>
            <a:rPr lang="en-GB"/>
            <a:t>Some disappointment with interview feedback and training opportunities </a:t>
          </a:r>
          <a:endParaRPr lang="en-US"/>
        </a:p>
      </dgm:t>
    </dgm:pt>
    <dgm:pt modelId="{E5FD77BB-93A3-49DB-AE8A-F70E376E11DF}" type="parTrans" cxnId="{3CF746D6-C56B-4484-8CEA-78282BACA135}">
      <dgm:prSet/>
      <dgm:spPr/>
      <dgm:t>
        <a:bodyPr/>
        <a:lstStyle/>
        <a:p>
          <a:endParaRPr lang="en-US"/>
        </a:p>
      </dgm:t>
    </dgm:pt>
    <dgm:pt modelId="{9F41352C-F0CC-409F-82CD-38A58C2490F2}" type="sibTrans" cxnId="{3CF746D6-C56B-4484-8CEA-78282BACA135}">
      <dgm:prSet/>
      <dgm:spPr/>
      <dgm:t>
        <a:bodyPr/>
        <a:lstStyle/>
        <a:p>
          <a:endParaRPr lang="en-US"/>
        </a:p>
      </dgm:t>
    </dgm:pt>
    <dgm:pt modelId="{696367F5-0816-4D60-BD12-36B299CBA3BC}">
      <dgm:prSet/>
      <dgm:spPr/>
      <dgm:t>
        <a:bodyPr/>
        <a:lstStyle/>
        <a:p>
          <a:r>
            <a:rPr lang="en-GB"/>
            <a:t>13 follow up recommendations. </a:t>
          </a:r>
          <a:endParaRPr lang="en-US"/>
        </a:p>
      </dgm:t>
    </dgm:pt>
    <dgm:pt modelId="{AF994AE4-C6A2-4B62-B4EF-3E8C6746D7F0}" type="parTrans" cxnId="{8554C870-3032-4EFC-82E8-49815D2EC71B}">
      <dgm:prSet/>
      <dgm:spPr/>
      <dgm:t>
        <a:bodyPr/>
        <a:lstStyle/>
        <a:p>
          <a:endParaRPr lang="en-US"/>
        </a:p>
      </dgm:t>
    </dgm:pt>
    <dgm:pt modelId="{B09A26E9-6A28-4BFA-95BE-14C0092A6A71}" type="sibTrans" cxnId="{8554C870-3032-4EFC-82E8-49815D2EC71B}">
      <dgm:prSet/>
      <dgm:spPr/>
      <dgm:t>
        <a:bodyPr/>
        <a:lstStyle/>
        <a:p>
          <a:endParaRPr lang="en-US"/>
        </a:p>
      </dgm:t>
    </dgm:pt>
    <dgm:pt modelId="{C7D1102B-63F5-4A20-B9F4-3651B2BD059D}" type="pres">
      <dgm:prSet presAssocID="{EFDFF0BD-592A-4667-AA71-CA5ED397779F}" presName="root" presStyleCnt="0">
        <dgm:presLayoutVars>
          <dgm:dir/>
          <dgm:resizeHandles val="exact"/>
        </dgm:presLayoutVars>
      </dgm:prSet>
      <dgm:spPr/>
    </dgm:pt>
    <dgm:pt modelId="{FF87B714-DDCC-4D59-82A9-305F88583021}" type="pres">
      <dgm:prSet presAssocID="{F89F8634-4C3F-40DA-96CF-54D800BE2430}" presName="compNode" presStyleCnt="0"/>
      <dgm:spPr/>
    </dgm:pt>
    <dgm:pt modelId="{9DE8B578-2CA2-4AF1-8965-A63BD5D1AF69}" type="pres">
      <dgm:prSet presAssocID="{F89F8634-4C3F-40DA-96CF-54D800BE2430}" presName="bgRect" presStyleLbl="bgShp" presStyleIdx="0" presStyleCnt="8"/>
      <dgm:spPr/>
    </dgm:pt>
    <dgm:pt modelId="{92379B80-45BB-408F-A52F-F3FB9A09ABE3}" type="pres">
      <dgm:prSet presAssocID="{F89F8634-4C3F-40DA-96CF-54D800BE2430}"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22B19008-13E1-450A-B896-230E9050B54E}" type="pres">
      <dgm:prSet presAssocID="{F89F8634-4C3F-40DA-96CF-54D800BE2430}" presName="spaceRect" presStyleCnt="0"/>
      <dgm:spPr/>
    </dgm:pt>
    <dgm:pt modelId="{6B204B68-C762-48EA-9DCE-D5737F614AAE}" type="pres">
      <dgm:prSet presAssocID="{F89F8634-4C3F-40DA-96CF-54D800BE2430}" presName="parTx" presStyleLbl="revTx" presStyleIdx="0" presStyleCnt="8">
        <dgm:presLayoutVars>
          <dgm:chMax val="0"/>
          <dgm:chPref val="0"/>
        </dgm:presLayoutVars>
      </dgm:prSet>
      <dgm:spPr/>
    </dgm:pt>
    <dgm:pt modelId="{18E04BCE-9867-4931-81D8-4705158BDF60}" type="pres">
      <dgm:prSet presAssocID="{E3EF7AE4-2547-4C9E-AE7C-14FC6C3B61A1}" presName="sibTrans" presStyleCnt="0"/>
      <dgm:spPr/>
    </dgm:pt>
    <dgm:pt modelId="{8EC35405-583A-4107-9895-1338D0B548FB}" type="pres">
      <dgm:prSet presAssocID="{7E8D89B1-6A4B-40B0-A880-85713043E214}" presName="compNode" presStyleCnt="0"/>
      <dgm:spPr/>
    </dgm:pt>
    <dgm:pt modelId="{85CB3C29-8727-4F23-ADB4-44FE66C0E99F}" type="pres">
      <dgm:prSet presAssocID="{7E8D89B1-6A4B-40B0-A880-85713043E214}" presName="bgRect" presStyleLbl="bgShp" presStyleIdx="1" presStyleCnt="8"/>
      <dgm:spPr/>
    </dgm:pt>
    <dgm:pt modelId="{B79D9D58-037D-47E6-A71F-6275CF157C9E}" type="pres">
      <dgm:prSet presAssocID="{7E8D89B1-6A4B-40B0-A880-85713043E214}"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umbs Up Sign"/>
        </a:ext>
      </dgm:extLst>
    </dgm:pt>
    <dgm:pt modelId="{B6C78C9E-3244-49D6-BD06-67680104FD8A}" type="pres">
      <dgm:prSet presAssocID="{7E8D89B1-6A4B-40B0-A880-85713043E214}" presName="spaceRect" presStyleCnt="0"/>
      <dgm:spPr/>
    </dgm:pt>
    <dgm:pt modelId="{D23ACC91-07AC-4144-9004-9CC3FC98D2D9}" type="pres">
      <dgm:prSet presAssocID="{7E8D89B1-6A4B-40B0-A880-85713043E214}" presName="parTx" presStyleLbl="revTx" presStyleIdx="1" presStyleCnt="8">
        <dgm:presLayoutVars>
          <dgm:chMax val="0"/>
          <dgm:chPref val="0"/>
        </dgm:presLayoutVars>
      </dgm:prSet>
      <dgm:spPr/>
    </dgm:pt>
    <dgm:pt modelId="{9D4B5AC9-0608-4FED-8996-443E340B25B6}" type="pres">
      <dgm:prSet presAssocID="{58079D8B-0416-457F-BFB1-6B5B898D5B35}" presName="sibTrans" presStyleCnt="0"/>
      <dgm:spPr/>
    </dgm:pt>
    <dgm:pt modelId="{1B6C3426-D4CA-48DD-85BB-6612D89838CF}" type="pres">
      <dgm:prSet presAssocID="{0816E37C-E3C9-481C-97F5-213A745E8AD9}" presName="compNode" presStyleCnt="0"/>
      <dgm:spPr/>
    </dgm:pt>
    <dgm:pt modelId="{0FD76511-7625-42FC-BF46-0E23ABC2259B}" type="pres">
      <dgm:prSet presAssocID="{0816E37C-E3C9-481C-97F5-213A745E8AD9}" presName="bgRect" presStyleLbl="bgShp" presStyleIdx="2" presStyleCnt="8"/>
      <dgm:spPr/>
    </dgm:pt>
    <dgm:pt modelId="{19E12AC7-1641-4AB9-9E62-5F12C652EB43}" type="pres">
      <dgm:prSet presAssocID="{0816E37C-E3C9-481C-97F5-213A745E8AD9}"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ngel Face Outline"/>
        </a:ext>
      </dgm:extLst>
    </dgm:pt>
    <dgm:pt modelId="{61877B65-7EA6-45DE-9FBC-B158EF82C324}" type="pres">
      <dgm:prSet presAssocID="{0816E37C-E3C9-481C-97F5-213A745E8AD9}" presName="spaceRect" presStyleCnt="0"/>
      <dgm:spPr/>
    </dgm:pt>
    <dgm:pt modelId="{ABE117E7-A44C-4E70-B5CA-FD4769106D46}" type="pres">
      <dgm:prSet presAssocID="{0816E37C-E3C9-481C-97F5-213A745E8AD9}" presName="parTx" presStyleLbl="revTx" presStyleIdx="2" presStyleCnt="8">
        <dgm:presLayoutVars>
          <dgm:chMax val="0"/>
          <dgm:chPref val="0"/>
        </dgm:presLayoutVars>
      </dgm:prSet>
      <dgm:spPr/>
    </dgm:pt>
    <dgm:pt modelId="{B1080341-A62B-426B-8B83-2DC713A09178}" type="pres">
      <dgm:prSet presAssocID="{FC9661E3-AE12-4FC9-9A22-570095BAAFDF}" presName="sibTrans" presStyleCnt="0"/>
      <dgm:spPr/>
    </dgm:pt>
    <dgm:pt modelId="{30FC30B5-0703-46BC-B870-86BEE5C2386C}" type="pres">
      <dgm:prSet presAssocID="{09A5B9F8-5929-4235-AD35-5181F975B1FA}" presName="compNode" presStyleCnt="0"/>
      <dgm:spPr/>
    </dgm:pt>
    <dgm:pt modelId="{2B60AD70-A970-48ED-8A84-976A8F07B341}" type="pres">
      <dgm:prSet presAssocID="{09A5B9F8-5929-4235-AD35-5181F975B1FA}" presName="bgRect" presStyleLbl="bgShp" presStyleIdx="3" presStyleCnt="8"/>
      <dgm:spPr/>
    </dgm:pt>
    <dgm:pt modelId="{D6D1BE70-731C-44E0-AB85-65239C10CD0C}" type="pres">
      <dgm:prSet presAssocID="{09A5B9F8-5929-4235-AD35-5181F975B1FA}"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n"/>
        </a:ext>
      </dgm:extLst>
    </dgm:pt>
    <dgm:pt modelId="{445778D8-0837-4E60-8197-B58CDED61C37}" type="pres">
      <dgm:prSet presAssocID="{09A5B9F8-5929-4235-AD35-5181F975B1FA}" presName="spaceRect" presStyleCnt="0"/>
      <dgm:spPr/>
    </dgm:pt>
    <dgm:pt modelId="{9B946D87-1EF5-4B86-83F2-877180789D89}" type="pres">
      <dgm:prSet presAssocID="{09A5B9F8-5929-4235-AD35-5181F975B1FA}" presName="parTx" presStyleLbl="revTx" presStyleIdx="3" presStyleCnt="8">
        <dgm:presLayoutVars>
          <dgm:chMax val="0"/>
          <dgm:chPref val="0"/>
        </dgm:presLayoutVars>
      </dgm:prSet>
      <dgm:spPr/>
    </dgm:pt>
    <dgm:pt modelId="{FE0B15CC-2C8E-4F49-8AE4-E9196141BE88}" type="pres">
      <dgm:prSet presAssocID="{1A52C974-E7C5-4C52-81C1-EC306332D011}" presName="sibTrans" presStyleCnt="0"/>
      <dgm:spPr/>
    </dgm:pt>
    <dgm:pt modelId="{1BE61EBA-4EEF-4CD2-82FB-C5167F6E8041}" type="pres">
      <dgm:prSet presAssocID="{35BE47A4-B637-4F44-9612-BC4D9EFD42B8}" presName="compNode" presStyleCnt="0"/>
      <dgm:spPr/>
    </dgm:pt>
    <dgm:pt modelId="{54E06D8D-7CEF-4113-8BE5-40ECB9E9C2F6}" type="pres">
      <dgm:prSet presAssocID="{35BE47A4-B637-4F44-9612-BC4D9EFD42B8}" presName="bgRect" presStyleLbl="bgShp" presStyleIdx="4" presStyleCnt="8"/>
      <dgm:spPr/>
    </dgm:pt>
    <dgm:pt modelId="{65E17387-5236-42F3-B837-9EE251EEB6C4}" type="pres">
      <dgm:prSet presAssocID="{35BE47A4-B637-4F44-9612-BC4D9EFD42B8}"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unglasses Face Outline"/>
        </a:ext>
      </dgm:extLst>
    </dgm:pt>
    <dgm:pt modelId="{97BB3A61-8C8C-41D9-96F5-67B67DD96696}" type="pres">
      <dgm:prSet presAssocID="{35BE47A4-B637-4F44-9612-BC4D9EFD42B8}" presName="spaceRect" presStyleCnt="0"/>
      <dgm:spPr/>
    </dgm:pt>
    <dgm:pt modelId="{E685CF1B-FF65-4F0B-BBF9-FF350FE454CC}" type="pres">
      <dgm:prSet presAssocID="{35BE47A4-B637-4F44-9612-BC4D9EFD42B8}" presName="parTx" presStyleLbl="revTx" presStyleIdx="4" presStyleCnt="8">
        <dgm:presLayoutVars>
          <dgm:chMax val="0"/>
          <dgm:chPref val="0"/>
        </dgm:presLayoutVars>
      </dgm:prSet>
      <dgm:spPr/>
    </dgm:pt>
    <dgm:pt modelId="{4F261E16-E967-44AA-B04E-AB99CF2C0980}" type="pres">
      <dgm:prSet presAssocID="{E17444C0-1A63-47CF-8FA7-8648BB703B0A}" presName="sibTrans" presStyleCnt="0"/>
      <dgm:spPr/>
    </dgm:pt>
    <dgm:pt modelId="{68B404E3-3157-4BC5-8FBC-E5CF01C77086}" type="pres">
      <dgm:prSet presAssocID="{24D4C099-D682-4FAF-9B2E-C420820B3517}" presName="compNode" presStyleCnt="0"/>
      <dgm:spPr/>
    </dgm:pt>
    <dgm:pt modelId="{A78BFC5F-116E-44F1-8FEE-63C8A83A8835}" type="pres">
      <dgm:prSet presAssocID="{24D4C099-D682-4FAF-9B2E-C420820B3517}" presName="bgRect" presStyleLbl="bgShp" presStyleIdx="5" presStyleCnt="8"/>
      <dgm:spPr/>
    </dgm:pt>
    <dgm:pt modelId="{0800CEFE-172E-4F8A-8F2B-5F6FDEBA5F4E}" type="pres">
      <dgm:prSet presAssocID="{24D4C099-D682-4FAF-9B2E-C420820B351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at"/>
        </a:ext>
      </dgm:extLst>
    </dgm:pt>
    <dgm:pt modelId="{33ED91B3-7B50-4D1B-9487-BB0E75348B51}" type="pres">
      <dgm:prSet presAssocID="{24D4C099-D682-4FAF-9B2E-C420820B3517}" presName="spaceRect" presStyleCnt="0"/>
      <dgm:spPr/>
    </dgm:pt>
    <dgm:pt modelId="{54DD5425-CF1D-4056-B9C4-193312675928}" type="pres">
      <dgm:prSet presAssocID="{24D4C099-D682-4FAF-9B2E-C420820B3517}" presName="parTx" presStyleLbl="revTx" presStyleIdx="5" presStyleCnt="8">
        <dgm:presLayoutVars>
          <dgm:chMax val="0"/>
          <dgm:chPref val="0"/>
        </dgm:presLayoutVars>
      </dgm:prSet>
      <dgm:spPr/>
    </dgm:pt>
    <dgm:pt modelId="{DE60A5FD-4985-412A-904F-0FD632E6F30F}" type="pres">
      <dgm:prSet presAssocID="{E1CD2DFA-48BE-4C55-A71E-E5073692C116}" presName="sibTrans" presStyleCnt="0"/>
      <dgm:spPr/>
    </dgm:pt>
    <dgm:pt modelId="{568EA67E-CE60-43E5-89D6-814C45F55D27}" type="pres">
      <dgm:prSet presAssocID="{AEA8B6D4-BF8E-409F-ADE9-330161111379}" presName="compNode" presStyleCnt="0"/>
      <dgm:spPr/>
    </dgm:pt>
    <dgm:pt modelId="{0237C82B-6A72-46F9-91B4-D1F0EA116DC3}" type="pres">
      <dgm:prSet presAssocID="{AEA8B6D4-BF8E-409F-ADE9-330161111379}" presName="bgRect" presStyleLbl="bgShp" presStyleIdx="6" presStyleCnt="8"/>
      <dgm:spPr/>
    </dgm:pt>
    <dgm:pt modelId="{477FEF91-7A19-4B78-9FA5-DC56F661735F}" type="pres">
      <dgm:prSet presAssocID="{AEA8B6D4-BF8E-409F-ADE9-33016111137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ad Face with No Fill"/>
        </a:ext>
      </dgm:extLst>
    </dgm:pt>
    <dgm:pt modelId="{8F48F788-5BE5-4A7B-ADCA-AA79D84E15F1}" type="pres">
      <dgm:prSet presAssocID="{AEA8B6D4-BF8E-409F-ADE9-330161111379}" presName="spaceRect" presStyleCnt="0"/>
      <dgm:spPr/>
    </dgm:pt>
    <dgm:pt modelId="{97856D17-AA58-4AFC-B842-F575D1EA5D10}" type="pres">
      <dgm:prSet presAssocID="{AEA8B6D4-BF8E-409F-ADE9-330161111379}" presName="parTx" presStyleLbl="revTx" presStyleIdx="6" presStyleCnt="8">
        <dgm:presLayoutVars>
          <dgm:chMax val="0"/>
          <dgm:chPref val="0"/>
        </dgm:presLayoutVars>
      </dgm:prSet>
      <dgm:spPr/>
    </dgm:pt>
    <dgm:pt modelId="{7A4492A3-319C-4652-B4CC-AFFECF908FD7}" type="pres">
      <dgm:prSet presAssocID="{9F41352C-F0CC-409F-82CD-38A58C2490F2}" presName="sibTrans" presStyleCnt="0"/>
      <dgm:spPr/>
    </dgm:pt>
    <dgm:pt modelId="{6EF16BC5-BB18-4EDF-AA86-B32502E0E783}" type="pres">
      <dgm:prSet presAssocID="{696367F5-0816-4D60-BD12-36B299CBA3BC}" presName="compNode" presStyleCnt="0"/>
      <dgm:spPr/>
    </dgm:pt>
    <dgm:pt modelId="{681AD03B-7F84-45EC-9F6E-144151C138EE}" type="pres">
      <dgm:prSet presAssocID="{696367F5-0816-4D60-BD12-36B299CBA3BC}" presName="bgRect" presStyleLbl="bgShp" presStyleIdx="7" presStyleCnt="8"/>
      <dgm:spPr/>
    </dgm:pt>
    <dgm:pt modelId="{9A0A8588-C8A7-4164-8F78-8AD0B23E51B0}" type="pres">
      <dgm:prSet presAssocID="{696367F5-0816-4D60-BD12-36B299CBA3BC}"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heckmark"/>
        </a:ext>
      </dgm:extLst>
    </dgm:pt>
    <dgm:pt modelId="{89FC5FFA-18B3-41CA-A3F9-CB21E7A12181}" type="pres">
      <dgm:prSet presAssocID="{696367F5-0816-4D60-BD12-36B299CBA3BC}" presName="spaceRect" presStyleCnt="0"/>
      <dgm:spPr/>
    </dgm:pt>
    <dgm:pt modelId="{7C241AD0-0CBC-4F36-AEF2-75C48553ABFE}" type="pres">
      <dgm:prSet presAssocID="{696367F5-0816-4D60-BD12-36B299CBA3BC}" presName="parTx" presStyleLbl="revTx" presStyleIdx="7" presStyleCnt="8">
        <dgm:presLayoutVars>
          <dgm:chMax val="0"/>
          <dgm:chPref val="0"/>
        </dgm:presLayoutVars>
      </dgm:prSet>
      <dgm:spPr/>
    </dgm:pt>
  </dgm:ptLst>
  <dgm:cxnLst>
    <dgm:cxn modelId="{84DD4302-870A-412D-ABBF-B51BAFC52695}" type="presOf" srcId="{696367F5-0816-4D60-BD12-36B299CBA3BC}" destId="{7C241AD0-0CBC-4F36-AEF2-75C48553ABFE}" srcOrd="0" destOrd="0" presId="urn:microsoft.com/office/officeart/2018/2/layout/IconVerticalSolidList"/>
    <dgm:cxn modelId="{CBDCB307-2725-4C43-9C13-6AAB893E7018}" type="presOf" srcId="{0816E37C-E3C9-481C-97F5-213A745E8AD9}" destId="{ABE117E7-A44C-4E70-B5CA-FD4769106D46}" srcOrd="0" destOrd="0" presId="urn:microsoft.com/office/officeart/2018/2/layout/IconVerticalSolidList"/>
    <dgm:cxn modelId="{D8978922-D48B-4666-A5AF-E1BED9E8692C}" type="presOf" srcId="{35BE47A4-B637-4F44-9612-BC4D9EFD42B8}" destId="{E685CF1B-FF65-4F0B-BBF9-FF350FE454CC}" srcOrd="0" destOrd="0" presId="urn:microsoft.com/office/officeart/2018/2/layout/IconVerticalSolidList"/>
    <dgm:cxn modelId="{CD52E92E-F41C-4C13-AD0F-AFAC3DC48E37}" type="presOf" srcId="{AEA8B6D4-BF8E-409F-ADE9-330161111379}" destId="{97856D17-AA58-4AFC-B842-F575D1EA5D10}" srcOrd="0" destOrd="0" presId="urn:microsoft.com/office/officeart/2018/2/layout/IconVerticalSolidList"/>
    <dgm:cxn modelId="{91112B3A-54CE-4D28-8DF7-EDC86DBE0CE7}" srcId="{EFDFF0BD-592A-4667-AA71-CA5ED397779F}" destId="{09A5B9F8-5929-4235-AD35-5181F975B1FA}" srcOrd="3" destOrd="0" parTransId="{FEBF38D3-5687-40E1-90CF-EFC8CBF1F541}" sibTransId="{1A52C974-E7C5-4C52-81C1-EC306332D011}"/>
    <dgm:cxn modelId="{BD720241-017F-490D-8C04-75DAB8E557B3}" type="presOf" srcId="{EFDFF0BD-592A-4667-AA71-CA5ED397779F}" destId="{C7D1102B-63F5-4A20-B9F4-3651B2BD059D}" srcOrd="0" destOrd="0" presId="urn:microsoft.com/office/officeart/2018/2/layout/IconVerticalSolidList"/>
    <dgm:cxn modelId="{8554C870-3032-4EFC-82E8-49815D2EC71B}" srcId="{EFDFF0BD-592A-4667-AA71-CA5ED397779F}" destId="{696367F5-0816-4D60-BD12-36B299CBA3BC}" srcOrd="7" destOrd="0" parTransId="{AF994AE4-C6A2-4B62-B4EF-3E8C6746D7F0}" sibTransId="{B09A26E9-6A28-4BFA-95BE-14C0092A6A71}"/>
    <dgm:cxn modelId="{41BE5254-A2A5-4D4B-9630-2C238B611454}" srcId="{EFDFF0BD-592A-4667-AA71-CA5ED397779F}" destId="{35BE47A4-B637-4F44-9612-BC4D9EFD42B8}" srcOrd="4" destOrd="0" parTransId="{BB288CC9-B950-428F-9E5F-7357D47D48DF}" sibTransId="{E17444C0-1A63-47CF-8FA7-8648BB703B0A}"/>
    <dgm:cxn modelId="{8EC1BA54-080C-4978-886B-86801C16FEA1}" type="presOf" srcId="{24D4C099-D682-4FAF-9B2E-C420820B3517}" destId="{54DD5425-CF1D-4056-B9C4-193312675928}" srcOrd="0" destOrd="0" presId="urn:microsoft.com/office/officeart/2018/2/layout/IconVerticalSolidList"/>
    <dgm:cxn modelId="{E7D7EF7B-9A17-482E-8E88-BF78BF0DE545}" type="presOf" srcId="{7E8D89B1-6A4B-40B0-A880-85713043E214}" destId="{D23ACC91-07AC-4144-9004-9CC3FC98D2D9}" srcOrd="0" destOrd="0" presId="urn:microsoft.com/office/officeart/2018/2/layout/IconVerticalSolidList"/>
    <dgm:cxn modelId="{BF934986-9C72-4BBD-9577-CC418E474471}" srcId="{EFDFF0BD-592A-4667-AA71-CA5ED397779F}" destId="{0816E37C-E3C9-481C-97F5-213A745E8AD9}" srcOrd="2" destOrd="0" parTransId="{29D5CC14-3CAC-4E77-912B-AB83DFA6BEEA}" sibTransId="{FC9661E3-AE12-4FC9-9A22-570095BAAFDF}"/>
    <dgm:cxn modelId="{41512FB0-2E42-4F6E-B490-775755044374}" srcId="{EFDFF0BD-592A-4667-AA71-CA5ED397779F}" destId="{7E8D89B1-6A4B-40B0-A880-85713043E214}" srcOrd="1" destOrd="0" parTransId="{BCCD4978-EFE6-43D4-B9FF-49DB8F87CB49}" sibTransId="{58079D8B-0416-457F-BFB1-6B5B898D5B35}"/>
    <dgm:cxn modelId="{85C3C1C4-1F17-4F9A-BFB9-C4B597C0A820}" type="presOf" srcId="{F89F8634-4C3F-40DA-96CF-54D800BE2430}" destId="{6B204B68-C762-48EA-9DCE-D5737F614AAE}" srcOrd="0" destOrd="0" presId="urn:microsoft.com/office/officeart/2018/2/layout/IconVerticalSolidList"/>
    <dgm:cxn modelId="{109F10C6-BEEB-43A9-BC9F-EBACAE3C01DF}" srcId="{EFDFF0BD-592A-4667-AA71-CA5ED397779F}" destId="{F89F8634-4C3F-40DA-96CF-54D800BE2430}" srcOrd="0" destOrd="0" parTransId="{E7319E0D-7488-43BB-82D9-3B9A5DFD1869}" sibTransId="{E3EF7AE4-2547-4C9E-AE7C-14FC6C3B61A1}"/>
    <dgm:cxn modelId="{CF640EC8-F49E-469C-B6A4-8F9D5DE1B34A}" type="presOf" srcId="{09A5B9F8-5929-4235-AD35-5181F975B1FA}" destId="{9B946D87-1EF5-4B86-83F2-877180789D89}" srcOrd="0" destOrd="0" presId="urn:microsoft.com/office/officeart/2018/2/layout/IconVerticalSolidList"/>
    <dgm:cxn modelId="{C25D5BD1-29D5-4117-B8DE-950D53BB122B}" srcId="{EFDFF0BD-592A-4667-AA71-CA5ED397779F}" destId="{24D4C099-D682-4FAF-9B2E-C420820B3517}" srcOrd="5" destOrd="0" parTransId="{0637039E-149F-4B71-9F0A-0A50BF7AAF82}" sibTransId="{E1CD2DFA-48BE-4C55-A71E-E5073692C116}"/>
    <dgm:cxn modelId="{3CF746D6-C56B-4484-8CEA-78282BACA135}" srcId="{EFDFF0BD-592A-4667-AA71-CA5ED397779F}" destId="{AEA8B6D4-BF8E-409F-ADE9-330161111379}" srcOrd="6" destOrd="0" parTransId="{E5FD77BB-93A3-49DB-AE8A-F70E376E11DF}" sibTransId="{9F41352C-F0CC-409F-82CD-38A58C2490F2}"/>
    <dgm:cxn modelId="{CB81F1D9-CAF9-400E-8917-5F72AB9A30E8}" type="presParOf" srcId="{C7D1102B-63F5-4A20-B9F4-3651B2BD059D}" destId="{FF87B714-DDCC-4D59-82A9-305F88583021}" srcOrd="0" destOrd="0" presId="urn:microsoft.com/office/officeart/2018/2/layout/IconVerticalSolidList"/>
    <dgm:cxn modelId="{1AE6C8E4-75DC-4637-AEE0-F5886E3A93E6}" type="presParOf" srcId="{FF87B714-DDCC-4D59-82A9-305F88583021}" destId="{9DE8B578-2CA2-4AF1-8965-A63BD5D1AF69}" srcOrd="0" destOrd="0" presId="urn:microsoft.com/office/officeart/2018/2/layout/IconVerticalSolidList"/>
    <dgm:cxn modelId="{15C35050-47D3-4E07-81C2-043753FC564B}" type="presParOf" srcId="{FF87B714-DDCC-4D59-82A9-305F88583021}" destId="{92379B80-45BB-408F-A52F-F3FB9A09ABE3}" srcOrd="1" destOrd="0" presId="urn:microsoft.com/office/officeart/2018/2/layout/IconVerticalSolidList"/>
    <dgm:cxn modelId="{42D87246-DF9F-4D11-B05A-C212CF5D303A}" type="presParOf" srcId="{FF87B714-DDCC-4D59-82A9-305F88583021}" destId="{22B19008-13E1-450A-B896-230E9050B54E}" srcOrd="2" destOrd="0" presId="urn:microsoft.com/office/officeart/2018/2/layout/IconVerticalSolidList"/>
    <dgm:cxn modelId="{D5DC310B-32FE-4CA6-9BAE-6FAD34AF45B5}" type="presParOf" srcId="{FF87B714-DDCC-4D59-82A9-305F88583021}" destId="{6B204B68-C762-48EA-9DCE-D5737F614AAE}" srcOrd="3" destOrd="0" presId="urn:microsoft.com/office/officeart/2018/2/layout/IconVerticalSolidList"/>
    <dgm:cxn modelId="{CF01F381-E032-4ED7-A1A6-81288C37259A}" type="presParOf" srcId="{C7D1102B-63F5-4A20-B9F4-3651B2BD059D}" destId="{18E04BCE-9867-4931-81D8-4705158BDF60}" srcOrd="1" destOrd="0" presId="urn:microsoft.com/office/officeart/2018/2/layout/IconVerticalSolidList"/>
    <dgm:cxn modelId="{F99A0F28-D292-4EBA-85A7-3367596CE6CB}" type="presParOf" srcId="{C7D1102B-63F5-4A20-B9F4-3651B2BD059D}" destId="{8EC35405-583A-4107-9895-1338D0B548FB}" srcOrd="2" destOrd="0" presId="urn:microsoft.com/office/officeart/2018/2/layout/IconVerticalSolidList"/>
    <dgm:cxn modelId="{3B4E8DAC-6026-4169-8521-A3B9C7132CB5}" type="presParOf" srcId="{8EC35405-583A-4107-9895-1338D0B548FB}" destId="{85CB3C29-8727-4F23-ADB4-44FE66C0E99F}" srcOrd="0" destOrd="0" presId="urn:microsoft.com/office/officeart/2018/2/layout/IconVerticalSolidList"/>
    <dgm:cxn modelId="{C43CAD37-CDDB-4192-942C-80377203C11C}" type="presParOf" srcId="{8EC35405-583A-4107-9895-1338D0B548FB}" destId="{B79D9D58-037D-47E6-A71F-6275CF157C9E}" srcOrd="1" destOrd="0" presId="urn:microsoft.com/office/officeart/2018/2/layout/IconVerticalSolidList"/>
    <dgm:cxn modelId="{49588561-F92B-411C-AABB-861C83B38FD9}" type="presParOf" srcId="{8EC35405-583A-4107-9895-1338D0B548FB}" destId="{B6C78C9E-3244-49D6-BD06-67680104FD8A}" srcOrd="2" destOrd="0" presId="urn:microsoft.com/office/officeart/2018/2/layout/IconVerticalSolidList"/>
    <dgm:cxn modelId="{C0A62B76-568E-45C2-9DC8-8B8FFF239592}" type="presParOf" srcId="{8EC35405-583A-4107-9895-1338D0B548FB}" destId="{D23ACC91-07AC-4144-9004-9CC3FC98D2D9}" srcOrd="3" destOrd="0" presId="urn:microsoft.com/office/officeart/2018/2/layout/IconVerticalSolidList"/>
    <dgm:cxn modelId="{845441E2-6FBC-4D01-ACD4-3996F2959347}" type="presParOf" srcId="{C7D1102B-63F5-4A20-B9F4-3651B2BD059D}" destId="{9D4B5AC9-0608-4FED-8996-443E340B25B6}" srcOrd="3" destOrd="0" presId="urn:microsoft.com/office/officeart/2018/2/layout/IconVerticalSolidList"/>
    <dgm:cxn modelId="{78AED53E-EA88-4817-9709-2B3CA71FD0DB}" type="presParOf" srcId="{C7D1102B-63F5-4A20-B9F4-3651B2BD059D}" destId="{1B6C3426-D4CA-48DD-85BB-6612D89838CF}" srcOrd="4" destOrd="0" presId="urn:microsoft.com/office/officeart/2018/2/layout/IconVerticalSolidList"/>
    <dgm:cxn modelId="{1986A141-EEBF-46BA-8600-B75884124E05}" type="presParOf" srcId="{1B6C3426-D4CA-48DD-85BB-6612D89838CF}" destId="{0FD76511-7625-42FC-BF46-0E23ABC2259B}" srcOrd="0" destOrd="0" presId="urn:microsoft.com/office/officeart/2018/2/layout/IconVerticalSolidList"/>
    <dgm:cxn modelId="{299207B7-BABD-4CC3-B479-2B1140B112B6}" type="presParOf" srcId="{1B6C3426-D4CA-48DD-85BB-6612D89838CF}" destId="{19E12AC7-1641-4AB9-9E62-5F12C652EB43}" srcOrd="1" destOrd="0" presId="urn:microsoft.com/office/officeart/2018/2/layout/IconVerticalSolidList"/>
    <dgm:cxn modelId="{D2EB3F67-A77A-425A-84C7-39B78B714D46}" type="presParOf" srcId="{1B6C3426-D4CA-48DD-85BB-6612D89838CF}" destId="{61877B65-7EA6-45DE-9FBC-B158EF82C324}" srcOrd="2" destOrd="0" presId="urn:microsoft.com/office/officeart/2018/2/layout/IconVerticalSolidList"/>
    <dgm:cxn modelId="{42ADB7B6-0B3B-41A7-8C83-232E0ABEAD30}" type="presParOf" srcId="{1B6C3426-D4CA-48DD-85BB-6612D89838CF}" destId="{ABE117E7-A44C-4E70-B5CA-FD4769106D46}" srcOrd="3" destOrd="0" presId="urn:microsoft.com/office/officeart/2018/2/layout/IconVerticalSolidList"/>
    <dgm:cxn modelId="{5391BDED-D11D-4B35-ACFC-1B8DFEC2F15C}" type="presParOf" srcId="{C7D1102B-63F5-4A20-B9F4-3651B2BD059D}" destId="{B1080341-A62B-426B-8B83-2DC713A09178}" srcOrd="5" destOrd="0" presId="urn:microsoft.com/office/officeart/2018/2/layout/IconVerticalSolidList"/>
    <dgm:cxn modelId="{1BBA5179-66F5-49CC-9774-52272F8BC7F9}" type="presParOf" srcId="{C7D1102B-63F5-4A20-B9F4-3651B2BD059D}" destId="{30FC30B5-0703-46BC-B870-86BEE5C2386C}" srcOrd="6" destOrd="0" presId="urn:microsoft.com/office/officeart/2018/2/layout/IconVerticalSolidList"/>
    <dgm:cxn modelId="{ED67D8A9-904C-436E-860E-B6080288F5A0}" type="presParOf" srcId="{30FC30B5-0703-46BC-B870-86BEE5C2386C}" destId="{2B60AD70-A970-48ED-8A84-976A8F07B341}" srcOrd="0" destOrd="0" presId="urn:microsoft.com/office/officeart/2018/2/layout/IconVerticalSolidList"/>
    <dgm:cxn modelId="{A007876F-CF50-407E-8C75-E32AFCF6AC96}" type="presParOf" srcId="{30FC30B5-0703-46BC-B870-86BEE5C2386C}" destId="{D6D1BE70-731C-44E0-AB85-65239C10CD0C}" srcOrd="1" destOrd="0" presId="urn:microsoft.com/office/officeart/2018/2/layout/IconVerticalSolidList"/>
    <dgm:cxn modelId="{DCD674EF-B64E-499A-9B37-D81322C2AABE}" type="presParOf" srcId="{30FC30B5-0703-46BC-B870-86BEE5C2386C}" destId="{445778D8-0837-4E60-8197-B58CDED61C37}" srcOrd="2" destOrd="0" presId="urn:microsoft.com/office/officeart/2018/2/layout/IconVerticalSolidList"/>
    <dgm:cxn modelId="{8C5C1FD7-450B-4F67-AD31-CAAE60D6DCA8}" type="presParOf" srcId="{30FC30B5-0703-46BC-B870-86BEE5C2386C}" destId="{9B946D87-1EF5-4B86-83F2-877180789D89}" srcOrd="3" destOrd="0" presId="urn:microsoft.com/office/officeart/2018/2/layout/IconVerticalSolidList"/>
    <dgm:cxn modelId="{D2171CEC-2239-4778-899B-3B21BE4B964A}" type="presParOf" srcId="{C7D1102B-63F5-4A20-B9F4-3651B2BD059D}" destId="{FE0B15CC-2C8E-4F49-8AE4-E9196141BE88}" srcOrd="7" destOrd="0" presId="urn:microsoft.com/office/officeart/2018/2/layout/IconVerticalSolidList"/>
    <dgm:cxn modelId="{771AC1D7-0A77-438F-9FD3-E0D0475EE563}" type="presParOf" srcId="{C7D1102B-63F5-4A20-B9F4-3651B2BD059D}" destId="{1BE61EBA-4EEF-4CD2-82FB-C5167F6E8041}" srcOrd="8" destOrd="0" presId="urn:microsoft.com/office/officeart/2018/2/layout/IconVerticalSolidList"/>
    <dgm:cxn modelId="{417C50AA-D4D0-42C5-A958-7B74918C722D}" type="presParOf" srcId="{1BE61EBA-4EEF-4CD2-82FB-C5167F6E8041}" destId="{54E06D8D-7CEF-4113-8BE5-40ECB9E9C2F6}" srcOrd="0" destOrd="0" presId="urn:microsoft.com/office/officeart/2018/2/layout/IconVerticalSolidList"/>
    <dgm:cxn modelId="{AE08763D-D9E3-415A-8E7C-B034FCE5770A}" type="presParOf" srcId="{1BE61EBA-4EEF-4CD2-82FB-C5167F6E8041}" destId="{65E17387-5236-42F3-B837-9EE251EEB6C4}" srcOrd="1" destOrd="0" presId="urn:microsoft.com/office/officeart/2018/2/layout/IconVerticalSolidList"/>
    <dgm:cxn modelId="{FE635D4E-C20B-4FD2-AE4D-262A063B4C90}" type="presParOf" srcId="{1BE61EBA-4EEF-4CD2-82FB-C5167F6E8041}" destId="{97BB3A61-8C8C-41D9-96F5-67B67DD96696}" srcOrd="2" destOrd="0" presId="urn:microsoft.com/office/officeart/2018/2/layout/IconVerticalSolidList"/>
    <dgm:cxn modelId="{F8204AF2-A383-435A-A355-11AAC9680E3B}" type="presParOf" srcId="{1BE61EBA-4EEF-4CD2-82FB-C5167F6E8041}" destId="{E685CF1B-FF65-4F0B-BBF9-FF350FE454CC}" srcOrd="3" destOrd="0" presId="urn:microsoft.com/office/officeart/2018/2/layout/IconVerticalSolidList"/>
    <dgm:cxn modelId="{CB09C9AD-8E23-499D-B03E-1EBE6EDF94AA}" type="presParOf" srcId="{C7D1102B-63F5-4A20-B9F4-3651B2BD059D}" destId="{4F261E16-E967-44AA-B04E-AB99CF2C0980}" srcOrd="9" destOrd="0" presId="urn:microsoft.com/office/officeart/2018/2/layout/IconVerticalSolidList"/>
    <dgm:cxn modelId="{16A4D529-F1DE-40AE-B603-50666ACBE7C6}" type="presParOf" srcId="{C7D1102B-63F5-4A20-B9F4-3651B2BD059D}" destId="{68B404E3-3157-4BC5-8FBC-E5CF01C77086}" srcOrd="10" destOrd="0" presId="urn:microsoft.com/office/officeart/2018/2/layout/IconVerticalSolidList"/>
    <dgm:cxn modelId="{E9A10830-AA3F-486B-B5EA-EB0BDF530E97}" type="presParOf" srcId="{68B404E3-3157-4BC5-8FBC-E5CF01C77086}" destId="{A78BFC5F-116E-44F1-8FEE-63C8A83A8835}" srcOrd="0" destOrd="0" presId="urn:microsoft.com/office/officeart/2018/2/layout/IconVerticalSolidList"/>
    <dgm:cxn modelId="{2DC074E2-FD44-437D-B540-C6A9D0FC9202}" type="presParOf" srcId="{68B404E3-3157-4BC5-8FBC-E5CF01C77086}" destId="{0800CEFE-172E-4F8A-8F2B-5F6FDEBA5F4E}" srcOrd="1" destOrd="0" presId="urn:microsoft.com/office/officeart/2018/2/layout/IconVerticalSolidList"/>
    <dgm:cxn modelId="{342AEAED-87FF-4172-961D-A532CCB59034}" type="presParOf" srcId="{68B404E3-3157-4BC5-8FBC-E5CF01C77086}" destId="{33ED91B3-7B50-4D1B-9487-BB0E75348B51}" srcOrd="2" destOrd="0" presId="urn:microsoft.com/office/officeart/2018/2/layout/IconVerticalSolidList"/>
    <dgm:cxn modelId="{48D7ED65-7970-4E00-BC6B-858E696F21B7}" type="presParOf" srcId="{68B404E3-3157-4BC5-8FBC-E5CF01C77086}" destId="{54DD5425-CF1D-4056-B9C4-193312675928}" srcOrd="3" destOrd="0" presId="urn:microsoft.com/office/officeart/2018/2/layout/IconVerticalSolidList"/>
    <dgm:cxn modelId="{6BE8DE9A-B3DD-40F4-8D37-B20E8A76C1C6}" type="presParOf" srcId="{C7D1102B-63F5-4A20-B9F4-3651B2BD059D}" destId="{DE60A5FD-4985-412A-904F-0FD632E6F30F}" srcOrd="11" destOrd="0" presId="urn:microsoft.com/office/officeart/2018/2/layout/IconVerticalSolidList"/>
    <dgm:cxn modelId="{ED195977-96D3-464F-9B85-3A2C63F6824B}" type="presParOf" srcId="{C7D1102B-63F5-4A20-B9F4-3651B2BD059D}" destId="{568EA67E-CE60-43E5-89D6-814C45F55D27}" srcOrd="12" destOrd="0" presId="urn:microsoft.com/office/officeart/2018/2/layout/IconVerticalSolidList"/>
    <dgm:cxn modelId="{C4BB2208-D63E-47CE-ABCB-F8AD3533C874}" type="presParOf" srcId="{568EA67E-CE60-43E5-89D6-814C45F55D27}" destId="{0237C82B-6A72-46F9-91B4-D1F0EA116DC3}" srcOrd="0" destOrd="0" presId="urn:microsoft.com/office/officeart/2018/2/layout/IconVerticalSolidList"/>
    <dgm:cxn modelId="{1BADC42C-F8C9-4A89-B50F-FDDEBBDF1F8C}" type="presParOf" srcId="{568EA67E-CE60-43E5-89D6-814C45F55D27}" destId="{477FEF91-7A19-4B78-9FA5-DC56F661735F}" srcOrd="1" destOrd="0" presId="urn:microsoft.com/office/officeart/2018/2/layout/IconVerticalSolidList"/>
    <dgm:cxn modelId="{49E69D80-AE66-4C28-9C51-50B8F86DF3D5}" type="presParOf" srcId="{568EA67E-CE60-43E5-89D6-814C45F55D27}" destId="{8F48F788-5BE5-4A7B-ADCA-AA79D84E15F1}" srcOrd="2" destOrd="0" presId="urn:microsoft.com/office/officeart/2018/2/layout/IconVerticalSolidList"/>
    <dgm:cxn modelId="{7FD17E6E-CBEF-4EAA-8F7E-70316AA468B2}" type="presParOf" srcId="{568EA67E-CE60-43E5-89D6-814C45F55D27}" destId="{97856D17-AA58-4AFC-B842-F575D1EA5D10}" srcOrd="3" destOrd="0" presId="urn:microsoft.com/office/officeart/2018/2/layout/IconVerticalSolidList"/>
    <dgm:cxn modelId="{7E44C8BC-84A3-40C9-BF5A-09F49438D16A}" type="presParOf" srcId="{C7D1102B-63F5-4A20-B9F4-3651B2BD059D}" destId="{7A4492A3-319C-4652-B4CC-AFFECF908FD7}" srcOrd="13" destOrd="0" presId="urn:microsoft.com/office/officeart/2018/2/layout/IconVerticalSolidList"/>
    <dgm:cxn modelId="{08877764-9E77-4264-8A9A-A45796385C57}" type="presParOf" srcId="{C7D1102B-63F5-4A20-B9F4-3651B2BD059D}" destId="{6EF16BC5-BB18-4EDF-AA86-B32502E0E783}" srcOrd="14" destOrd="0" presId="urn:microsoft.com/office/officeart/2018/2/layout/IconVerticalSolidList"/>
    <dgm:cxn modelId="{CF4D8423-1D42-4179-AAD1-247FA694BE1A}" type="presParOf" srcId="{6EF16BC5-BB18-4EDF-AA86-B32502E0E783}" destId="{681AD03B-7F84-45EC-9F6E-144151C138EE}" srcOrd="0" destOrd="0" presId="urn:microsoft.com/office/officeart/2018/2/layout/IconVerticalSolidList"/>
    <dgm:cxn modelId="{ED94D6E4-534F-4845-9C7E-0F218D61E348}" type="presParOf" srcId="{6EF16BC5-BB18-4EDF-AA86-B32502E0E783}" destId="{9A0A8588-C8A7-4164-8F78-8AD0B23E51B0}" srcOrd="1" destOrd="0" presId="urn:microsoft.com/office/officeart/2018/2/layout/IconVerticalSolidList"/>
    <dgm:cxn modelId="{792AA089-5388-45EE-8A3D-91F81B9A2C32}" type="presParOf" srcId="{6EF16BC5-BB18-4EDF-AA86-B32502E0E783}" destId="{89FC5FFA-18B3-41CA-A3F9-CB21E7A12181}" srcOrd="2" destOrd="0" presId="urn:microsoft.com/office/officeart/2018/2/layout/IconVerticalSolidList"/>
    <dgm:cxn modelId="{0D7EB5FC-A8D7-4805-A398-D3CF6A1469B5}" type="presParOf" srcId="{6EF16BC5-BB18-4EDF-AA86-B32502E0E783}" destId="{7C241AD0-0CBC-4F36-AEF2-75C48553ABF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76D836-041A-4E4C-85F5-02DFFB6BD5CF}"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5379EAE-8CEE-4DB6-A5C2-56CF18465E5B}">
      <dgm:prSet/>
      <dgm:spPr/>
      <dgm:t>
        <a:bodyPr/>
        <a:lstStyle/>
        <a:p>
          <a:pPr>
            <a:lnSpc>
              <a:spcPct val="100000"/>
            </a:lnSpc>
            <a:defRPr cap="all"/>
          </a:pPr>
          <a:r>
            <a:rPr lang="en-GB"/>
            <a:t>180,082 Chat Messages</a:t>
          </a:r>
          <a:endParaRPr lang="en-US"/>
        </a:p>
      </dgm:t>
    </dgm:pt>
    <dgm:pt modelId="{566FD0E0-2B9B-44F9-99DF-49AE552F2A28}" type="parTrans" cxnId="{0D5A4D33-8B29-43CA-9B14-3F52793E2C0C}">
      <dgm:prSet/>
      <dgm:spPr/>
      <dgm:t>
        <a:bodyPr/>
        <a:lstStyle/>
        <a:p>
          <a:endParaRPr lang="en-US"/>
        </a:p>
      </dgm:t>
    </dgm:pt>
    <dgm:pt modelId="{14D67A87-5314-4EBF-BFAD-DE7E38348672}" type="sibTrans" cxnId="{0D5A4D33-8B29-43CA-9B14-3F52793E2C0C}">
      <dgm:prSet/>
      <dgm:spPr/>
      <dgm:t>
        <a:bodyPr/>
        <a:lstStyle/>
        <a:p>
          <a:endParaRPr lang="en-US"/>
        </a:p>
      </dgm:t>
    </dgm:pt>
    <dgm:pt modelId="{07F89FCA-589B-41AD-8CAC-897042C5EE8D}">
      <dgm:prSet/>
      <dgm:spPr/>
      <dgm:t>
        <a:bodyPr/>
        <a:lstStyle/>
        <a:p>
          <a:pPr>
            <a:lnSpc>
              <a:spcPct val="100000"/>
            </a:lnSpc>
            <a:defRPr cap="all"/>
          </a:pPr>
          <a:r>
            <a:rPr lang="en-GB"/>
            <a:t>86,978 1:1 Calls Made</a:t>
          </a:r>
          <a:endParaRPr lang="en-US"/>
        </a:p>
      </dgm:t>
    </dgm:pt>
    <dgm:pt modelId="{FA8E1054-8463-46ED-9052-C163B1B8E474}" type="parTrans" cxnId="{C2D5558B-C78F-45A8-A3F0-1B1EAE361D32}">
      <dgm:prSet/>
      <dgm:spPr/>
      <dgm:t>
        <a:bodyPr/>
        <a:lstStyle/>
        <a:p>
          <a:endParaRPr lang="en-US"/>
        </a:p>
      </dgm:t>
    </dgm:pt>
    <dgm:pt modelId="{7108F85E-9C19-455E-A3C8-9517C1A02F0D}" type="sibTrans" cxnId="{C2D5558B-C78F-45A8-A3F0-1B1EAE361D32}">
      <dgm:prSet/>
      <dgm:spPr/>
      <dgm:t>
        <a:bodyPr/>
        <a:lstStyle/>
        <a:p>
          <a:endParaRPr lang="en-US"/>
        </a:p>
      </dgm:t>
    </dgm:pt>
    <dgm:pt modelId="{636B9D1C-DC60-4E89-8ABE-D3C93C475716}">
      <dgm:prSet/>
      <dgm:spPr/>
      <dgm:t>
        <a:bodyPr/>
        <a:lstStyle/>
        <a:p>
          <a:pPr>
            <a:lnSpc>
              <a:spcPct val="100000"/>
            </a:lnSpc>
            <a:defRPr cap="all"/>
          </a:pPr>
          <a:r>
            <a:rPr lang="en-GB"/>
            <a:t>1,998,188 audio time (minutes)</a:t>
          </a:r>
          <a:endParaRPr lang="en-US"/>
        </a:p>
      </dgm:t>
    </dgm:pt>
    <dgm:pt modelId="{801CC918-1DF2-4411-ACE5-A247C2691507}" type="parTrans" cxnId="{9F97877E-B13D-46E6-A5DC-8E284722E480}">
      <dgm:prSet/>
      <dgm:spPr/>
      <dgm:t>
        <a:bodyPr/>
        <a:lstStyle/>
        <a:p>
          <a:endParaRPr lang="en-US"/>
        </a:p>
      </dgm:t>
    </dgm:pt>
    <dgm:pt modelId="{1EEC98E6-630A-4BFB-90D8-BB513B2523E7}" type="sibTrans" cxnId="{9F97877E-B13D-46E6-A5DC-8E284722E480}">
      <dgm:prSet/>
      <dgm:spPr/>
      <dgm:t>
        <a:bodyPr/>
        <a:lstStyle/>
        <a:p>
          <a:endParaRPr lang="en-US"/>
        </a:p>
      </dgm:t>
    </dgm:pt>
    <dgm:pt modelId="{959A847D-F52B-4C64-B0FC-5DAF50F0BC2D}">
      <dgm:prSet/>
      <dgm:spPr/>
      <dgm:t>
        <a:bodyPr/>
        <a:lstStyle/>
        <a:p>
          <a:pPr>
            <a:lnSpc>
              <a:spcPct val="100000"/>
            </a:lnSpc>
            <a:defRPr cap="all"/>
          </a:pPr>
          <a:r>
            <a:rPr lang="en-GB"/>
            <a:t>651,001 Video time (minutes)</a:t>
          </a:r>
          <a:endParaRPr lang="en-US"/>
        </a:p>
      </dgm:t>
    </dgm:pt>
    <dgm:pt modelId="{7DA231AE-5E2F-4AB5-923A-F8B78E7143A5}" type="parTrans" cxnId="{BA3F1382-21AF-498A-A10E-F6ABD78D1E72}">
      <dgm:prSet/>
      <dgm:spPr/>
      <dgm:t>
        <a:bodyPr/>
        <a:lstStyle/>
        <a:p>
          <a:endParaRPr lang="en-US"/>
        </a:p>
      </dgm:t>
    </dgm:pt>
    <dgm:pt modelId="{D773926A-BFE6-48FF-89D2-1977B6745E53}" type="sibTrans" cxnId="{BA3F1382-21AF-498A-A10E-F6ABD78D1E72}">
      <dgm:prSet/>
      <dgm:spPr/>
      <dgm:t>
        <a:bodyPr/>
        <a:lstStyle/>
        <a:p>
          <a:endParaRPr lang="en-US"/>
        </a:p>
      </dgm:t>
    </dgm:pt>
    <dgm:pt modelId="{D509D821-5797-4DDF-B9B7-CFE5260E665A}">
      <dgm:prSet/>
      <dgm:spPr/>
      <dgm:t>
        <a:bodyPr/>
        <a:lstStyle/>
        <a:p>
          <a:pPr>
            <a:lnSpc>
              <a:spcPct val="100000"/>
            </a:lnSpc>
            <a:defRPr cap="all"/>
          </a:pPr>
          <a:r>
            <a:rPr lang="en-GB"/>
            <a:t>476,488 Screen share time (minutes)</a:t>
          </a:r>
          <a:endParaRPr lang="en-US"/>
        </a:p>
      </dgm:t>
    </dgm:pt>
    <dgm:pt modelId="{C0796B8F-1CD4-4BCD-AF66-C3061ED60AEE}" type="parTrans" cxnId="{C34C8A56-0129-454A-8FDF-20C9E72E315E}">
      <dgm:prSet/>
      <dgm:spPr/>
      <dgm:t>
        <a:bodyPr/>
        <a:lstStyle/>
        <a:p>
          <a:endParaRPr lang="en-US"/>
        </a:p>
      </dgm:t>
    </dgm:pt>
    <dgm:pt modelId="{BD6F3A8D-69CB-41ED-A9A5-F8F61B3A6535}" type="sibTrans" cxnId="{C34C8A56-0129-454A-8FDF-20C9E72E315E}">
      <dgm:prSet/>
      <dgm:spPr/>
      <dgm:t>
        <a:bodyPr/>
        <a:lstStyle/>
        <a:p>
          <a:endParaRPr lang="en-US"/>
        </a:p>
      </dgm:t>
    </dgm:pt>
    <dgm:pt modelId="{193E4539-E258-409A-B957-06907BDA5557}">
      <dgm:prSet/>
      <dgm:spPr/>
      <dgm:t>
        <a:bodyPr/>
        <a:lstStyle/>
        <a:p>
          <a:pPr>
            <a:lnSpc>
              <a:spcPct val="100000"/>
            </a:lnSpc>
            <a:defRPr cap="all"/>
          </a:pPr>
          <a:r>
            <a:rPr lang="en-GB"/>
            <a:t>7,194 Total Meetings Organised </a:t>
          </a:r>
          <a:endParaRPr lang="en-US"/>
        </a:p>
      </dgm:t>
    </dgm:pt>
    <dgm:pt modelId="{6441616E-6598-4A1B-83EA-06F7BBF339DA}" type="parTrans" cxnId="{FE790E8F-F1C5-46EB-9CC2-B3D4B6932590}">
      <dgm:prSet/>
      <dgm:spPr/>
      <dgm:t>
        <a:bodyPr/>
        <a:lstStyle/>
        <a:p>
          <a:endParaRPr lang="en-US"/>
        </a:p>
      </dgm:t>
    </dgm:pt>
    <dgm:pt modelId="{27178CCC-B1A5-4188-AA11-64E0E5E082A3}" type="sibTrans" cxnId="{FE790E8F-F1C5-46EB-9CC2-B3D4B6932590}">
      <dgm:prSet/>
      <dgm:spPr/>
      <dgm:t>
        <a:bodyPr/>
        <a:lstStyle/>
        <a:p>
          <a:endParaRPr lang="en-US"/>
        </a:p>
      </dgm:t>
    </dgm:pt>
    <dgm:pt modelId="{8EA0A5B1-A29A-477B-9A78-448669B7BB3B}">
      <dgm:prSet/>
      <dgm:spPr/>
      <dgm:t>
        <a:bodyPr/>
        <a:lstStyle/>
        <a:p>
          <a:pPr>
            <a:lnSpc>
              <a:spcPct val="100000"/>
            </a:lnSpc>
            <a:defRPr cap="all"/>
          </a:pPr>
          <a:r>
            <a:rPr lang="en-GB"/>
            <a:t>55,239 Total Meetings participated</a:t>
          </a:r>
          <a:endParaRPr lang="en-US"/>
        </a:p>
      </dgm:t>
    </dgm:pt>
    <dgm:pt modelId="{8326A047-A8F2-41E1-BF3F-C31CF9745734}" type="parTrans" cxnId="{335D82C7-28EA-4A50-9EF9-0580252A20C0}">
      <dgm:prSet/>
      <dgm:spPr/>
      <dgm:t>
        <a:bodyPr/>
        <a:lstStyle/>
        <a:p>
          <a:endParaRPr lang="en-US"/>
        </a:p>
      </dgm:t>
    </dgm:pt>
    <dgm:pt modelId="{B2C06FFC-1475-4B96-AD44-C161B351A837}" type="sibTrans" cxnId="{335D82C7-28EA-4A50-9EF9-0580252A20C0}">
      <dgm:prSet/>
      <dgm:spPr/>
      <dgm:t>
        <a:bodyPr/>
        <a:lstStyle/>
        <a:p>
          <a:endParaRPr lang="en-US"/>
        </a:p>
      </dgm:t>
    </dgm:pt>
    <dgm:pt modelId="{94257ED0-DF73-41B3-A126-45B1FBCC6DBE}" type="pres">
      <dgm:prSet presAssocID="{0076D836-041A-4E4C-85F5-02DFFB6BD5CF}" presName="root" presStyleCnt="0">
        <dgm:presLayoutVars>
          <dgm:dir/>
          <dgm:resizeHandles val="exact"/>
        </dgm:presLayoutVars>
      </dgm:prSet>
      <dgm:spPr/>
    </dgm:pt>
    <dgm:pt modelId="{275C8D2D-3388-4F93-9C4B-51AB07BDDCE5}" type="pres">
      <dgm:prSet presAssocID="{65379EAE-8CEE-4DB6-A5C2-56CF18465E5B}" presName="compNode" presStyleCnt="0"/>
      <dgm:spPr/>
    </dgm:pt>
    <dgm:pt modelId="{139524E7-4615-40F2-9621-F8424A8B6D61}" type="pres">
      <dgm:prSet presAssocID="{65379EAE-8CEE-4DB6-A5C2-56CF18465E5B}" presName="iconBgRect" presStyleLbl="bgShp" presStyleIdx="0" presStyleCnt="7"/>
      <dgm:spPr>
        <a:prstGeom prst="round2DiagRect">
          <a:avLst>
            <a:gd name="adj1" fmla="val 29727"/>
            <a:gd name="adj2" fmla="val 0"/>
          </a:avLst>
        </a:prstGeom>
      </dgm:spPr>
    </dgm:pt>
    <dgm:pt modelId="{452BBAB1-B904-40F3-B3B2-1AC2A555E003}" type="pres">
      <dgm:prSet presAssocID="{65379EAE-8CEE-4DB6-A5C2-56CF18465E5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E7C9507B-D421-4605-9F99-4532CA4B44B4}" type="pres">
      <dgm:prSet presAssocID="{65379EAE-8CEE-4DB6-A5C2-56CF18465E5B}" presName="spaceRect" presStyleCnt="0"/>
      <dgm:spPr/>
    </dgm:pt>
    <dgm:pt modelId="{F79F007C-A4DF-46CE-8932-6EE6F334DE76}" type="pres">
      <dgm:prSet presAssocID="{65379EAE-8CEE-4DB6-A5C2-56CF18465E5B}" presName="textRect" presStyleLbl="revTx" presStyleIdx="0" presStyleCnt="7">
        <dgm:presLayoutVars>
          <dgm:chMax val="1"/>
          <dgm:chPref val="1"/>
        </dgm:presLayoutVars>
      </dgm:prSet>
      <dgm:spPr/>
    </dgm:pt>
    <dgm:pt modelId="{7F5FA803-6F36-44A6-99AE-F5A03B87D2A2}" type="pres">
      <dgm:prSet presAssocID="{14D67A87-5314-4EBF-BFAD-DE7E38348672}" presName="sibTrans" presStyleCnt="0"/>
      <dgm:spPr/>
    </dgm:pt>
    <dgm:pt modelId="{AE59F7D1-BC15-4312-A305-7E5C24D538D0}" type="pres">
      <dgm:prSet presAssocID="{07F89FCA-589B-41AD-8CAC-897042C5EE8D}" presName="compNode" presStyleCnt="0"/>
      <dgm:spPr/>
    </dgm:pt>
    <dgm:pt modelId="{7F1DB169-680D-421C-B79D-3EE1ED93C1A1}" type="pres">
      <dgm:prSet presAssocID="{07F89FCA-589B-41AD-8CAC-897042C5EE8D}" presName="iconBgRect" presStyleLbl="bgShp" presStyleIdx="1" presStyleCnt="7"/>
      <dgm:spPr>
        <a:prstGeom prst="round2DiagRect">
          <a:avLst>
            <a:gd name="adj1" fmla="val 29727"/>
            <a:gd name="adj2" fmla="val 0"/>
          </a:avLst>
        </a:prstGeom>
      </dgm:spPr>
    </dgm:pt>
    <dgm:pt modelId="{3D5D57CC-8913-4FE0-A0F8-83AD9549BC04}" type="pres">
      <dgm:prSet presAssocID="{07F89FCA-589B-41AD-8CAC-897042C5EE8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CB385ACC-9D52-449B-AA1A-C8C2B5BD9F13}" type="pres">
      <dgm:prSet presAssocID="{07F89FCA-589B-41AD-8CAC-897042C5EE8D}" presName="spaceRect" presStyleCnt="0"/>
      <dgm:spPr/>
    </dgm:pt>
    <dgm:pt modelId="{3221916B-D06C-4A6E-B3A9-06DE6372C304}" type="pres">
      <dgm:prSet presAssocID="{07F89FCA-589B-41AD-8CAC-897042C5EE8D}" presName="textRect" presStyleLbl="revTx" presStyleIdx="1" presStyleCnt="7">
        <dgm:presLayoutVars>
          <dgm:chMax val="1"/>
          <dgm:chPref val="1"/>
        </dgm:presLayoutVars>
      </dgm:prSet>
      <dgm:spPr/>
    </dgm:pt>
    <dgm:pt modelId="{EFD194AF-5D2D-40BD-9E50-7D9106985661}" type="pres">
      <dgm:prSet presAssocID="{7108F85E-9C19-455E-A3C8-9517C1A02F0D}" presName="sibTrans" presStyleCnt="0"/>
      <dgm:spPr/>
    </dgm:pt>
    <dgm:pt modelId="{A8128365-DF0A-436D-8BEC-D925299DB1D1}" type="pres">
      <dgm:prSet presAssocID="{636B9D1C-DC60-4E89-8ABE-D3C93C475716}" presName="compNode" presStyleCnt="0"/>
      <dgm:spPr/>
    </dgm:pt>
    <dgm:pt modelId="{97148DCF-D393-43F3-A18E-E466EF2BA68C}" type="pres">
      <dgm:prSet presAssocID="{636B9D1C-DC60-4E89-8ABE-D3C93C475716}" presName="iconBgRect" presStyleLbl="bgShp" presStyleIdx="2" presStyleCnt="7"/>
      <dgm:spPr>
        <a:prstGeom prst="round2DiagRect">
          <a:avLst>
            <a:gd name="adj1" fmla="val 29727"/>
            <a:gd name="adj2" fmla="val 0"/>
          </a:avLst>
        </a:prstGeom>
      </dgm:spPr>
    </dgm:pt>
    <dgm:pt modelId="{D433F1E4-3885-4753-9C6F-CE583C2A7FEE}" type="pres">
      <dgm:prSet presAssocID="{636B9D1C-DC60-4E89-8ABE-D3C93C47571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dcast"/>
        </a:ext>
      </dgm:extLst>
    </dgm:pt>
    <dgm:pt modelId="{E2269BE0-ED6B-4BF2-8CE5-0EE6181C7D7C}" type="pres">
      <dgm:prSet presAssocID="{636B9D1C-DC60-4E89-8ABE-D3C93C475716}" presName="spaceRect" presStyleCnt="0"/>
      <dgm:spPr/>
    </dgm:pt>
    <dgm:pt modelId="{FCD5C76E-CE3A-4ADD-9A3D-9BA02CC4533D}" type="pres">
      <dgm:prSet presAssocID="{636B9D1C-DC60-4E89-8ABE-D3C93C475716}" presName="textRect" presStyleLbl="revTx" presStyleIdx="2" presStyleCnt="7">
        <dgm:presLayoutVars>
          <dgm:chMax val="1"/>
          <dgm:chPref val="1"/>
        </dgm:presLayoutVars>
      </dgm:prSet>
      <dgm:spPr/>
    </dgm:pt>
    <dgm:pt modelId="{01BD0A4B-8C43-4CC7-A19F-81A9B21C6D1C}" type="pres">
      <dgm:prSet presAssocID="{1EEC98E6-630A-4BFB-90D8-BB513B2523E7}" presName="sibTrans" presStyleCnt="0"/>
      <dgm:spPr/>
    </dgm:pt>
    <dgm:pt modelId="{971E0788-2B58-4520-85FB-EDFC1A781484}" type="pres">
      <dgm:prSet presAssocID="{959A847D-F52B-4C64-B0FC-5DAF50F0BC2D}" presName="compNode" presStyleCnt="0"/>
      <dgm:spPr/>
    </dgm:pt>
    <dgm:pt modelId="{2218D1AD-8C92-4A94-914E-1396C2C86CF6}" type="pres">
      <dgm:prSet presAssocID="{959A847D-F52B-4C64-B0FC-5DAF50F0BC2D}" presName="iconBgRect" presStyleLbl="bgShp" presStyleIdx="3" presStyleCnt="7"/>
      <dgm:spPr>
        <a:prstGeom prst="round2DiagRect">
          <a:avLst>
            <a:gd name="adj1" fmla="val 29727"/>
            <a:gd name="adj2" fmla="val 0"/>
          </a:avLst>
        </a:prstGeom>
      </dgm:spPr>
    </dgm:pt>
    <dgm:pt modelId="{F7DF7EC6-9425-42B1-BF11-924450C4D003}" type="pres">
      <dgm:prSet presAssocID="{959A847D-F52B-4C64-B0FC-5DAF50F0BC2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90F4024E-F258-460A-9460-59433DDAAC92}" type="pres">
      <dgm:prSet presAssocID="{959A847D-F52B-4C64-B0FC-5DAF50F0BC2D}" presName="spaceRect" presStyleCnt="0"/>
      <dgm:spPr/>
    </dgm:pt>
    <dgm:pt modelId="{AC26E837-0704-42FA-9C5E-99ECFCBFBF66}" type="pres">
      <dgm:prSet presAssocID="{959A847D-F52B-4C64-B0FC-5DAF50F0BC2D}" presName="textRect" presStyleLbl="revTx" presStyleIdx="3" presStyleCnt="7">
        <dgm:presLayoutVars>
          <dgm:chMax val="1"/>
          <dgm:chPref val="1"/>
        </dgm:presLayoutVars>
      </dgm:prSet>
      <dgm:spPr/>
    </dgm:pt>
    <dgm:pt modelId="{BBF804E0-FA2E-4E13-AEBB-E6DA20A4C914}" type="pres">
      <dgm:prSet presAssocID="{D773926A-BFE6-48FF-89D2-1977B6745E53}" presName="sibTrans" presStyleCnt="0"/>
      <dgm:spPr/>
    </dgm:pt>
    <dgm:pt modelId="{AB1B1098-5CC1-4057-8BE4-7D6E3180243B}" type="pres">
      <dgm:prSet presAssocID="{D509D821-5797-4DDF-B9B7-CFE5260E665A}" presName="compNode" presStyleCnt="0"/>
      <dgm:spPr/>
    </dgm:pt>
    <dgm:pt modelId="{520787B6-6B57-44A5-89E4-E0C26D0C02DF}" type="pres">
      <dgm:prSet presAssocID="{D509D821-5797-4DDF-B9B7-CFE5260E665A}" presName="iconBgRect" presStyleLbl="bgShp" presStyleIdx="4" presStyleCnt="7"/>
      <dgm:spPr>
        <a:prstGeom prst="round2DiagRect">
          <a:avLst>
            <a:gd name="adj1" fmla="val 29727"/>
            <a:gd name="adj2" fmla="val 0"/>
          </a:avLst>
        </a:prstGeom>
      </dgm:spPr>
    </dgm:pt>
    <dgm:pt modelId="{4AE8A1A8-A8F0-4BE3-A589-2D82DEAF46FD}" type="pres">
      <dgm:prSet presAssocID="{D509D821-5797-4DDF-B9B7-CFE5260E665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heatre"/>
        </a:ext>
      </dgm:extLst>
    </dgm:pt>
    <dgm:pt modelId="{E8B3E418-954A-44B2-B28F-53AE7D520B0A}" type="pres">
      <dgm:prSet presAssocID="{D509D821-5797-4DDF-B9B7-CFE5260E665A}" presName="spaceRect" presStyleCnt="0"/>
      <dgm:spPr/>
    </dgm:pt>
    <dgm:pt modelId="{7CCA1516-C6EA-4EDD-8DBA-234A2C6F92E3}" type="pres">
      <dgm:prSet presAssocID="{D509D821-5797-4DDF-B9B7-CFE5260E665A}" presName="textRect" presStyleLbl="revTx" presStyleIdx="4" presStyleCnt="7">
        <dgm:presLayoutVars>
          <dgm:chMax val="1"/>
          <dgm:chPref val="1"/>
        </dgm:presLayoutVars>
      </dgm:prSet>
      <dgm:spPr/>
    </dgm:pt>
    <dgm:pt modelId="{325B87B2-7CE7-429A-955E-3D6D4AF14719}" type="pres">
      <dgm:prSet presAssocID="{BD6F3A8D-69CB-41ED-A9A5-F8F61B3A6535}" presName="sibTrans" presStyleCnt="0"/>
      <dgm:spPr/>
    </dgm:pt>
    <dgm:pt modelId="{3D44EA88-061F-4C9A-A00A-0F38812B07DE}" type="pres">
      <dgm:prSet presAssocID="{193E4539-E258-409A-B957-06907BDA5557}" presName="compNode" presStyleCnt="0"/>
      <dgm:spPr/>
    </dgm:pt>
    <dgm:pt modelId="{B1E2629B-AD90-4E64-BACD-116F9C45AB24}" type="pres">
      <dgm:prSet presAssocID="{193E4539-E258-409A-B957-06907BDA5557}" presName="iconBgRect" presStyleLbl="bgShp" presStyleIdx="5" presStyleCnt="7"/>
      <dgm:spPr>
        <a:prstGeom prst="round2DiagRect">
          <a:avLst>
            <a:gd name="adj1" fmla="val 29727"/>
            <a:gd name="adj2" fmla="val 0"/>
          </a:avLst>
        </a:prstGeom>
      </dgm:spPr>
    </dgm:pt>
    <dgm:pt modelId="{22D2D1C7-7C93-4CEF-89EA-BD2B8A5DD98A}" type="pres">
      <dgm:prSet presAssocID="{193E4539-E258-409A-B957-06907BDA555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eting"/>
        </a:ext>
      </dgm:extLst>
    </dgm:pt>
    <dgm:pt modelId="{2E2B5C72-D8C9-4B2D-96B3-E937895BCFA1}" type="pres">
      <dgm:prSet presAssocID="{193E4539-E258-409A-B957-06907BDA5557}" presName="spaceRect" presStyleCnt="0"/>
      <dgm:spPr/>
    </dgm:pt>
    <dgm:pt modelId="{0ECB463A-0BCF-4C34-8659-1AC8A2346CC7}" type="pres">
      <dgm:prSet presAssocID="{193E4539-E258-409A-B957-06907BDA5557}" presName="textRect" presStyleLbl="revTx" presStyleIdx="5" presStyleCnt="7">
        <dgm:presLayoutVars>
          <dgm:chMax val="1"/>
          <dgm:chPref val="1"/>
        </dgm:presLayoutVars>
      </dgm:prSet>
      <dgm:spPr/>
    </dgm:pt>
    <dgm:pt modelId="{D560112F-1189-449B-A005-480EA5038F16}" type="pres">
      <dgm:prSet presAssocID="{27178CCC-B1A5-4188-AA11-64E0E5E082A3}" presName="sibTrans" presStyleCnt="0"/>
      <dgm:spPr/>
    </dgm:pt>
    <dgm:pt modelId="{300E1B86-F189-41AF-968B-BD68AD3860A9}" type="pres">
      <dgm:prSet presAssocID="{8EA0A5B1-A29A-477B-9A78-448669B7BB3B}" presName="compNode" presStyleCnt="0"/>
      <dgm:spPr/>
    </dgm:pt>
    <dgm:pt modelId="{D9624742-CDED-4D5D-B4D3-EA3E2D6427A6}" type="pres">
      <dgm:prSet presAssocID="{8EA0A5B1-A29A-477B-9A78-448669B7BB3B}" presName="iconBgRect" presStyleLbl="bgShp" presStyleIdx="6" presStyleCnt="7"/>
      <dgm:spPr>
        <a:prstGeom prst="round2DiagRect">
          <a:avLst>
            <a:gd name="adj1" fmla="val 29727"/>
            <a:gd name="adj2" fmla="val 0"/>
          </a:avLst>
        </a:prstGeom>
      </dgm:spPr>
    </dgm:pt>
    <dgm:pt modelId="{03FB9066-980B-424E-BDA5-F46CE0A3D7DC}" type="pres">
      <dgm:prSet presAssocID="{8EA0A5B1-A29A-477B-9A78-448669B7BB3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Users"/>
        </a:ext>
      </dgm:extLst>
    </dgm:pt>
    <dgm:pt modelId="{6D40D8CC-489A-40A6-9250-20F4021CE730}" type="pres">
      <dgm:prSet presAssocID="{8EA0A5B1-A29A-477B-9A78-448669B7BB3B}" presName="spaceRect" presStyleCnt="0"/>
      <dgm:spPr/>
    </dgm:pt>
    <dgm:pt modelId="{DC70F485-3C84-4279-A6BE-F8514EC25C99}" type="pres">
      <dgm:prSet presAssocID="{8EA0A5B1-A29A-477B-9A78-448669B7BB3B}" presName="textRect" presStyleLbl="revTx" presStyleIdx="6" presStyleCnt="7">
        <dgm:presLayoutVars>
          <dgm:chMax val="1"/>
          <dgm:chPref val="1"/>
        </dgm:presLayoutVars>
      </dgm:prSet>
      <dgm:spPr/>
    </dgm:pt>
  </dgm:ptLst>
  <dgm:cxnLst>
    <dgm:cxn modelId="{F06DB42B-B9F2-42D1-99EE-60561513BFEF}" type="presOf" srcId="{8EA0A5B1-A29A-477B-9A78-448669B7BB3B}" destId="{DC70F485-3C84-4279-A6BE-F8514EC25C99}" srcOrd="0" destOrd="0" presId="urn:microsoft.com/office/officeart/2018/5/layout/IconLeafLabelList"/>
    <dgm:cxn modelId="{0D5A4D33-8B29-43CA-9B14-3F52793E2C0C}" srcId="{0076D836-041A-4E4C-85F5-02DFFB6BD5CF}" destId="{65379EAE-8CEE-4DB6-A5C2-56CF18465E5B}" srcOrd="0" destOrd="0" parTransId="{566FD0E0-2B9B-44F9-99DF-49AE552F2A28}" sibTransId="{14D67A87-5314-4EBF-BFAD-DE7E38348672}"/>
    <dgm:cxn modelId="{85F7D740-5E66-41AC-A523-59F64DD73569}" type="presOf" srcId="{636B9D1C-DC60-4E89-8ABE-D3C93C475716}" destId="{FCD5C76E-CE3A-4ADD-9A3D-9BA02CC4533D}" srcOrd="0" destOrd="0" presId="urn:microsoft.com/office/officeart/2018/5/layout/IconLeafLabelList"/>
    <dgm:cxn modelId="{C34C8A56-0129-454A-8FDF-20C9E72E315E}" srcId="{0076D836-041A-4E4C-85F5-02DFFB6BD5CF}" destId="{D509D821-5797-4DDF-B9B7-CFE5260E665A}" srcOrd="4" destOrd="0" parTransId="{C0796B8F-1CD4-4BCD-AF66-C3061ED60AEE}" sibTransId="{BD6F3A8D-69CB-41ED-A9A5-F8F61B3A6535}"/>
    <dgm:cxn modelId="{40794357-E14E-471A-907D-4AD75548F900}" type="presOf" srcId="{D509D821-5797-4DDF-B9B7-CFE5260E665A}" destId="{7CCA1516-C6EA-4EDD-8DBA-234A2C6F92E3}" srcOrd="0" destOrd="0" presId="urn:microsoft.com/office/officeart/2018/5/layout/IconLeafLabelList"/>
    <dgm:cxn modelId="{9F97877E-B13D-46E6-A5DC-8E284722E480}" srcId="{0076D836-041A-4E4C-85F5-02DFFB6BD5CF}" destId="{636B9D1C-DC60-4E89-8ABE-D3C93C475716}" srcOrd="2" destOrd="0" parTransId="{801CC918-1DF2-4411-ACE5-A247C2691507}" sibTransId="{1EEC98E6-630A-4BFB-90D8-BB513B2523E7}"/>
    <dgm:cxn modelId="{BA3F1382-21AF-498A-A10E-F6ABD78D1E72}" srcId="{0076D836-041A-4E4C-85F5-02DFFB6BD5CF}" destId="{959A847D-F52B-4C64-B0FC-5DAF50F0BC2D}" srcOrd="3" destOrd="0" parTransId="{7DA231AE-5E2F-4AB5-923A-F8B78E7143A5}" sibTransId="{D773926A-BFE6-48FF-89D2-1977B6745E53}"/>
    <dgm:cxn modelId="{C2D5558B-C78F-45A8-A3F0-1B1EAE361D32}" srcId="{0076D836-041A-4E4C-85F5-02DFFB6BD5CF}" destId="{07F89FCA-589B-41AD-8CAC-897042C5EE8D}" srcOrd="1" destOrd="0" parTransId="{FA8E1054-8463-46ED-9052-C163B1B8E474}" sibTransId="{7108F85E-9C19-455E-A3C8-9517C1A02F0D}"/>
    <dgm:cxn modelId="{FE790E8F-F1C5-46EB-9CC2-B3D4B6932590}" srcId="{0076D836-041A-4E4C-85F5-02DFFB6BD5CF}" destId="{193E4539-E258-409A-B957-06907BDA5557}" srcOrd="5" destOrd="0" parTransId="{6441616E-6598-4A1B-83EA-06F7BBF339DA}" sibTransId="{27178CCC-B1A5-4188-AA11-64E0E5E082A3}"/>
    <dgm:cxn modelId="{49D6BDA2-27ED-48DE-8822-3CC43C62B76A}" type="presOf" srcId="{0076D836-041A-4E4C-85F5-02DFFB6BD5CF}" destId="{94257ED0-DF73-41B3-A126-45B1FBCC6DBE}" srcOrd="0" destOrd="0" presId="urn:microsoft.com/office/officeart/2018/5/layout/IconLeafLabelList"/>
    <dgm:cxn modelId="{346938A7-4EC2-4FE0-88C6-85F3245ABABB}" type="presOf" srcId="{959A847D-F52B-4C64-B0FC-5DAF50F0BC2D}" destId="{AC26E837-0704-42FA-9C5E-99ECFCBFBF66}" srcOrd="0" destOrd="0" presId="urn:microsoft.com/office/officeart/2018/5/layout/IconLeafLabelList"/>
    <dgm:cxn modelId="{0F318BA9-E244-4D7E-A517-1BEC80D5A6C7}" type="presOf" srcId="{193E4539-E258-409A-B957-06907BDA5557}" destId="{0ECB463A-0BCF-4C34-8659-1AC8A2346CC7}" srcOrd="0" destOrd="0" presId="urn:microsoft.com/office/officeart/2018/5/layout/IconLeafLabelList"/>
    <dgm:cxn modelId="{335D82C7-28EA-4A50-9EF9-0580252A20C0}" srcId="{0076D836-041A-4E4C-85F5-02DFFB6BD5CF}" destId="{8EA0A5B1-A29A-477B-9A78-448669B7BB3B}" srcOrd="6" destOrd="0" parTransId="{8326A047-A8F2-41E1-BF3F-C31CF9745734}" sibTransId="{B2C06FFC-1475-4B96-AD44-C161B351A837}"/>
    <dgm:cxn modelId="{4019F7E8-EDDA-4BA8-B972-77E78FD3E435}" type="presOf" srcId="{65379EAE-8CEE-4DB6-A5C2-56CF18465E5B}" destId="{F79F007C-A4DF-46CE-8932-6EE6F334DE76}" srcOrd="0" destOrd="0" presId="urn:microsoft.com/office/officeart/2018/5/layout/IconLeafLabelList"/>
    <dgm:cxn modelId="{E6AB3DF8-ED62-44CD-A982-3886E50E1CB4}" type="presOf" srcId="{07F89FCA-589B-41AD-8CAC-897042C5EE8D}" destId="{3221916B-D06C-4A6E-B3A9-06DE6372C304}" srcOrd="0" destOrd="0" presId="urn:microsoft.com/office/officeart/2018/5/layout/IconLeafLabelList"/>
    <dgm:cxn modelId="{1337836C-0D68-4017-9A42-FD9F8538870C}" type="presParOf" srcId="{94257ED0-DF73-41B3-A126-45B1FBCC6DBE}" destId="{275C8D2D-3388-4F93-9C4B-51AB07BDDCE5}" srcOrd="0" destOrd="0" presId="urn:microsoft.com/office/officeart/2018/5/layout/IconLeafLabelList"/>
    <dgm:cxn modelId="{F26B9850-778A-427F-8309-F255E7BE4063}" type="presParOf" srcId="{275C8D2D-3388-4F93-9C4B-51AB07BDDCE5}" destId="{139524E7-4615-40F2-9621-F8424A8B6D61}" srcOrd="0" destOrd="0" presId="urn:microsoft.com/office/officeart/2018/5/layout/IconLeafLabelList"/>
    <dgm:cxn modelId="{2AC900D4-616D-4788-A77E-0CA4B1787FD0}" type="presParOf" srcId="{275C8D2D-3388-4F93-9C4B-51AB07BDDCE5}" destId="{452BBAB1-B904-40F3-B3B2-1AC2A555E003}" srcOrd="1" destOrd="0" presId="urn:microsoft.com/office/officeart/2018/5/layout/IconLeafLabelList"/>
    <dgm:cxn modelId="{C3BC13E9-01C0-4271-90BF-5F45DD07CA60}" type="presParOf" srcId="{275C8D2D-3388-4F93-9C4B-51AB07BDDCE5}" destId="{E7C9507B-D421-4605-9F99-4532CA4B44B4}" srcOrd="2" destOrd="0" presId="urn:microsoft.com/office/officeart/2018/5/layout/IconLeafLabelList"/>
    <dgm:cxn modelId="{7BB06D99-8968-41F8-B5D5-F358C12C81E9}" type="presParOf" srcId="{275C8D2D-3388-4F93-9C4B-51AB07BDDCE5}" destId="{F79F007C-A4DF-46CE-8932-6EE6F334DE76}" srcOrd="3" destOrd="0" presId="urn:microsoft.com/office/officeart/2018/5/layout/IconLeafLabelList"/>
    <dgm:cxn modelId="{51670BD8-C1D7-4078-B334-F762042A7794}" type="presParOf" srcId="{94257ED0-DF73-41B3-A126-45B1FBCC6DBE}" destId="{7F5FA803-6F36-44A6-99AE-F5A03B87D2A2}" srcOrd="1" destOrd="0" presId="urn:microsoft.com/office/officeart/2018/5/layout/IconLeafLabelList"/>
    <dgm:cxn modelId="{8BD7BABF-01F1-437E-85E0-02EF6D703FB5}" type="presParOf" srcId="{94257ED0-DF73-41B3-A126-45B1FBCC6DBE}" destId="{AE59F7D1-BC15-4312-A305-7E5C24D538D0}" srcOrd="2" destOrd="0" presId="urn:microsoft.com/office/officeart/2018/5/layout/IconLeafLabelList"/>
    <dgm:cxn modelId="{41F247A6-6D1F-4FEE-B58D-B09671379EFC}" type="presParOf" srcId="{AE59F7D1-BC15-4312-A305-7E5C24D538D0}" destId="{7F1DB169-680D-421C-B79D-3EE1ED93C1A1}" srcOrd="0" destOrd="0" presId="urn:microsoft.com/office/officeart/2018/5/layout/IconLeafLabelList"/>
    <dgm:cxn modelId="{455EA00B-26CD-49E2-A872-EB346A485B8E}" type="presParOf" srcId="{AE59F7D1-BC15-4312-A305-7E5C24D538D0}" destId="{3D5D57CC-8913-4FE0-A0F8-83AD9549BC04}" srcOrd="1" destOrd="0" presId="urn:microsoft.com/office/officeart/2018/5/layout/IconLeafLabelList"/>
    <dgm:cxn modelId="{0477DA92-71B9-4B4E-BA1E-775AD190F61A}" type="presParOf" srcId="{AE59F7D1-BC15-4312-A305-7E5C24D538D0}" destId="{CB385ACC-9D52-449B-AA1A-C8C2B5BD9F13}" srcOrd="2" destOrd="0" presId="urn:microsoft.com/office/officeart/2018/5/layout/IconLeafLabelList"/>
    <dgm:cxn modelId="{49CF6642-BBD8-42D5-A8F5-0EFB92263450}" type="presParOf" srcId="{AE59F7D1-BC15-4312-A305-7E5C24D538D0}" destId="{3221916B-D06C-4A6E-B3A9-06DE6372C304}" srcOrd="3" destOrd="0" presId="urn:microsoft.com/office/officeart/2018/5/layout/IconLeafLabelList"/>
    <dgm:cxn modelId="{613469D5-1861-4547-BC4D-4DBE355CAC86}" type="presParOf" srcId="{94257ED0-DF73-41B3-A126-45B1FBCC6DBE}" destId="{EFD194AF-5D2D-40BD-9E50-7D9106985661}" srcOrd="3" destOrd="0" presId="urn:microsoft.com/office/officeart/2018/5/layout/IconLeafLabelList"/>
    <dgm:cxn modelId="{AD75A9B1-E75A-43F7-A491-1CB72E0351A5}" type="presParOf" srcId="{94257ED0-DF73-41B3-A126-45B1FBCC6DBE}" destId="{A8128365-DF0A-436D-8BEC-D925299DB1D1}" srcOrd="4" destOrd="0" presId="urn:microsoft.com/office/officeart/2018/5/layout/IconLeafLabelList"/>
    <dgm:cxn modelId="{EBCAC9A7-09C8-414D-A762-3F2126E60D20}" type="presParOf" srcId="{A8128365-DF0A-436D-8BEC-D925299DB1D1}" destId="{97148DCF-D393-43F3-A18E-E466EF2BA68C}" srcOrd="0" destOrd="0" presId="urn:microsoft.com/office/officeart/2018/5/layout/IconLeafLabelList"/>
    <dgm:cxn modelId="{60121D80-1834-49A1-AFBE-2DA7944F42EA}" type="presParOf" srcId="{A8128365-DF0A-436D-8BEC-D925299DB1D1}" destId="{D433F1E4-3885-4753-9C6F-CE583C2A7FEE}" srcOrd="1" destOrd="0" presId="urn:microsoft.com/office/officeart/2018/5/layout/IconLeafLabelList"/>
    <dgm:cxn modelId="{E9B2E122-F2C9-43F6-9A84-4B02E0278D40}" type="presParOf" srcId="{A8128365-DF0A-436D-8BEC-D925299DB1D1}" destId="{E2269BE0-ED6B-4BF2-8CE5-0EE6181C7D7C}" srcOrd="2" destOrd="0" presId="urn:microsoft.com/office/officeart/2018/5/layout/IconLeafLabelList"/>
    <dgm:cxn modelId="{3FFF23E7-FE34-46A6-8AB2-1BBBCE81FCA0}" type="presParOf" srcId="{A8128365-DF0A-436D-8BEC-D925299DB1D1}" destId="{FCD5C76E-CE3A-4ADD-9A3D-9BA02CC4533D}" srcOrd="3" destOrd="0" presId="urn:microsoft.com/office/officeart/2018/5/layout/IconLeafLabelList"/>
    <dgm:cxn modelId="{58893B50-C51D-4235-A95A-76D7F0C2ABD8}" type="presParOf" srcId="{94257ED0-DF73-41B3-A126-45B1FBCC6DBE}" destId="{01BD0A4B-8C43-4CC7-A19F-81A9B21C6D1C}" srcOrd="5" destOrd="0" presId="urn:microsoft.com/office/officeart/2018/5/layout/IconLeafLabelList"/>
    <dgm:cxn modelId="{2B77C105-6BDB-47E6-8D15-F6E96CE4AB14}" type="presParOf" srcId="{94257ED0-DF73-41B3-A126-45B1FBCC6DBE}" destId="{971E0788-2B58-4520-85FB-EDFC1A781484}" srcOrd="6" destOrd="0" presId="urn:microsoft.com/office/officeart/2018/5/layout/IconLeafLabelList"/>
    <dgm:cxn modelId="{DED7F55B-3814-471F-BB6A-5BBCCEC29F86}" type="presParOf" srcId="{971E0788-2B58-4520-85FB-EDFC1A781484}" destId="{2218D1AD-8C92-4A94-914E-1396C2C86CF6}" srcOrd="0" destOrd="0" presId="urn:microsoft.com/office/officeart/2018/5/layout/IconLeafLabelList"/>
    <dgm:cxn modelId="{50E0587B-49F7-4B8B-91FF-FD41E064C535}" type="presParOf" srcId="{971E0788-2B58-4520-85FB-EDFC1A781484}" destId="{F7DF7EC6-9425-42B1-BF11-924450C4D003}" srcOrd="1" destOrd="0" presId="urn:microsoft.com/office/officeart/2018/5/layout/IconLeafLabelList"/>
    <dgm:cxn modelId="{CC5783D4-B3D9-4C40-A4FF-17DB09AA728D}" type="presParOf" srcId="{971E0788-2B58-4520-85FB-EDFC1A781484}" destId="{90F4024E-F258-460A-9460-59433DDAAC92}" srcOrd="2" destOrd="0" presId="urn:microsoft.com/office/officeart/2018/5/layout/IconLeafLabelList"/>
    <dgm:cxn modelId="{7A86F63A-C231-4CDF-8904-D7493116774B}" type="presParOf" srcId="{971E0788-2B58-4520-85FB-EDFC1A781484}" destId="{AC26E837-0704-42FA-9C5E-99ECFCBFBF66}" srcOrd="3" destOrd="0" presId="urn:microsoft.com/office/officeart/2018/5/layout/IconLeafLabelList"/>
    <dgm:cxn modelId="{657B5B74-4C32-4664-8491-C7DDF5447F3E}" type="presParOf" srcId="{94257ED0-DF73-41B3-A126-45B1FBCC6DBE}" destId="{BBF804E0-FA2E-4E13-AEBB-E6DA20A4C914}" srcOrd="7" destOrd="0" presId="urn:microsoft.com/office/officeart/2018/5/layout/IconLeafLabelList"/>
    <dgm:cxn modelId="{A3FCE473-687B-4EC0-9669-BDDA64F6B221}" type="presParOf" srcId="{94257ED0-DF73-41B3-A126-45B1FBCC6DBE}" destId="{AB1B1098-5CC1-4057-8BE4-7D6E3180243B}" srcOrd="8" destOrd="0" presId="urn:microsoft.com/office/officeart/2018/5/layout/IconLeafLabelList"/>
    <dgm:cxn modelId="{72439C6E-F6B2-4FDC-9414-2F8277F59FA2}" type="presParOf" srcId="{AB1B1098-5CC1-4057-8BE4-7D6E3180243B}" destId="{520787B6-6B57-44A5-89E4-E0C26D0C02DF}" srcOrd="0" destOrd="0" presId="urn:microsoft.com/office/officeart/2018/5/layout/IconLeafLabelList"/>
    <dgm:cxn modelId="{CB32CA7A-2C03-44B4-BA0D-777C34CC79EB}" type="presParOf" srcId="{AB1B1098-5CC1-4057-8BE4-7D6E3180243B}" destId="{4AE8A1A8-A8F0-4BE3-A589-2D82DEAF46FD}" srcOrd="1" destOrd="0" presId="urn:microsoft.com/office/officeart/2018/5/layout/IconLeafLabelList"/>
    <dgm:cxn modelId="{B0ECA71C-62A2-46E8-9C62-DC349A1FDDA4}" type="presParOf" srcId="{AB1B1098-5CC1-4057-8BE4-7D6E3180243B}" destId="{E8B3E418-954A-44B2-B28F-53AE7D520B0A}" srcOrd="2" destOrd="0" presId="urn:microsoft.com/office/officeart/2018/5/layout/IconLeafLabelList"/>
    <dgm:cxn modelId="{F5BF8F16-F2A2-4DED-BAED-A8A19B0EB5B6}" type="presParOf" srcId="{AB1B1098-5CC1-4057-8BE4-7D6E3180243B}" destId="{7CCA1516-C6EA-4EDD-8DBA-234A2C6F92E3}" srcOrd="3" destOrd="0" presId="urn:microsoft.com/office/officeart/2018/5/layout/IconLeafLabelList"/>
    <dgm:cxn modelId="{58D7ADDC-98A1-4703-92F8-412F789C8309}" type="presParOf" srcId="{94257ED0-DF73-41B3-A126-45B1FBCC6DBE}" destId="{325B87B2-7CE7-429A-955E-3D6D4AF14719}" srcOrd="9" destOrd="0" presId="urn:microsoft.com/office/officeart/2018/5/layout/IconLeafLabelList"/>
    <dgm:cxn modelId="{4AD530B6-3CBA-49FC-A685-2401EFE42923}" type="presParOf" srcId="{94257ED0-DF73-41B3-A126-45B1FBCC6DBE}" destId="{3D44EA88-061F-4C9A-A00A-0F38812B07DE}" srcOrd="10" destOrd="0" presId="urn:microsoft.com/office/officeart/2018/5/layout/IconLeafLabelList"/>
    <dgm:cxn modelId="{5E0E853A-8781-4A75-8D08-7A4DBFAAC77F}" type="presParOf" srcId="{3D44EA88-061F-4C9A-A00A-0F38812B07DE}" destId="{B1E2629B-AD90-4E64-BACD-116F9C45AB24}" srcOrd="0" destOrd="0" presId="urn:microsoft.com/office/officeart/2018/5/layout/IconLeafLabelList"/>
    <dgm:cxn modelId="{A1FD934C-E127-4C89-9DE6-5D4BA35DB293}" type="presParOf" srcId="{3D44EA88-061F-4C9A-A00A-0F38812B07DE}" destId="{22D2D1C7-7C93-4CEF-89EA-BD2B8A5DD98A}" srcOrd="1" destOrd="0" presId="urn:microsoft.com/office/officeart/2018/5/layout/IconLeafLabelList"/>
    <dgm:cxn modelId="{3E901B02-A0EF-477F-B526-12A69AE359EF}" type="presParOf" srcId="{3D44EA88-061F-4C9A-A00A-0F38812B07DE}" destId="{2E2B5C72-D8C9-4B2D-96B3-E937895BCFA1}" srcOrd="2" destOrd="0" presId="urn:microsoft.com/office/officeart/2018/5/layout/IconLeafLabelList"/>
    <dgm:cxn modelId="{A0A30274-9011-47CE-BB4F-F8EF90FFB7B6}" type="presParOf" srcId="{3D44EA88-061F-4C9A-A00A-0F38812B07DE}" destId="{0ECB463A-0BCF-4C34-8659-1AC8A2346CC7}" srcOrd="3" destOrd="0" presId="urn:microsoft.com/office/officeart/2018/5/layout/IconLeafLabelList"/>
    <dgm:cxn modelId="{CDD76782-665C-470B-83E6-48FF308C4A74}" type="presParOf" srcId="{94257ED0-DF73-41B3-A126-45B1FBCC6DBE}" destId="{D560112F-1189-449B-A005-480EA5038F16}" srcOrd="11" destOrd="0" presId="urn:microsoft.com/office/officeart/2018/5/layout/IconLeafLabelList"/>
    <dgm:cxn modelId="{3AFB3AE6-1134-469B-91D6-C9F6EB969723}" type="presParOf" srcId="{94257ED0-DF73-41B3-A126-45B1FBCC6DBE}" destId="{300E1B86-F189-41AF-968B-BD68AD3860A9}" srcOrd="12" destOrd="0" presId="urn:microsoft.com/office/officeart/2018/5/layout/IconLeafLabelList"/>
    <dgm:cxn modelId="{E166BD7D-A9DE-4714-9A82-A215AC3B2221}" type="presParOf" srcId="{300E1B86-F189-41AF-968B-BD68AD3860A9}" destId="{D9624742-CDED-4D5D-B4D3-EA3E2D6427A6}" srcOrd="0" destOrd="0" presId="urn:microsoft.com/office/officeart/2018/5/layout/IconLeafLabelList"/>
    <dgm:cxn modelId="{2957621B-CF9B-46BD-B8DB-15305C7E7585}" type="presParOf" srcId="{300E1B86-F189-41AF-968B-BD68AD3860A9}" destId="{03FB9066-980B-424E-BDA5-F46CE0A3D7DC}" srcOrd="1" destOrd="0" presId="urn:microsoft.com/office/officeart/2018/5/layout/IconLeafLabelList"/>
    <dgm:cxn modelId="{3B61E059-60F1-4C8E-9860-5FBFBBC23AB2}" type="presParOf" srcId="{300E1B86-F189-41AF-968B-BD68AD3860A9}" destId="{6D40D8CC-489A-40A6-9250-20F4021CE730}" srcOrd="2" destOrd="0" presId="urn:microsoft.com/office/officeart/2018/5/layout/IconLeafLabelList"/>
    <dgm:cxn modelId="{143712B5-06B5-4937-B5DD-59AE842958C1}" type="presParOf" srcId="{300E1B86-F189-41AF-968B-BD68AD3860A9}" destId="{DC70F485-3C84-4279-A6BE-F8514EC25C9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638B8E-AA32-4867-931D-8B32CCA0118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2FD548C-4DC8-452E-B051-42A0AA7DC4E0}">
      <dgm:prSet/>
      <dgm:spPr/>
      <dgm:t>
        <a:bodyPr/>
        <a:lstStyle/>
        <a:p>
          <a:r>
            <a:rPr lang="en-GB"/>
            <a:t>Health and safety courses – 151 involving 1198 participants </a:t>
          </a:r>
          <a:endParaRPr lang="en-US"/>
        </a:p>
      </dgm:t>
    </dgm:pt>
    <dgm:pt modelId="{5EFF46DE-7FE9-4B6C-A0F7-A851AD439FCE}" type="parTrans" cxnId="{D13EEBF1-6E8B-4D9E-A9C4-D5D7D72E777B}">
      <dgm:prSet/>
      <dgm:spPr/>
      <dgm:t>
        <a:bodyPr/>
        <a:lstStyle/>
        <a:p>
          <a:endParaRPr lang="en-US"/>
        </a:p>
      </dgm:t>
    </dgm:pt>
    <dgm:pt modelId="{7089E214-28B4-41A0-9400-8093DD78F5AB}" type="sibTrans" cxnId="{D13EEBF1-6E8B-4D9E-A9C4-D5D7D72E777B}">
      <dgm:prSet/>
      <dgm:spPr/>
      <dgm:t>
        <a:bodyPr/>
        <a:lstStyle/>
        <a:p>
          <a:endParaRPr lang="en-US"/>
        </a:p>
      </dgm:t>
    </dgm:pt>
    <dgm:pt modelId="{195D6815-5800-4A2F-9673-5050BAD7C275}">
      <dgm:prSet/>
      <dgm:spPr/>
      <dgm:t>
        <a:bodyPr/>
        <a:lstStyle/>
        <a:p>
          <a:r>
            <a:rPr lang="en-GB"/>
            <a:t>Excluding COVID induction – 113 with 783 participants </a:t>
          </a:r>
          <a:endParaRPr lang="en-US"/>
        </a:p>
      </dgm:t>
    </dgm:pt>
    <dgm:pt modelId="{ED27DC97-826A-4017-B711-A3EDCBD9B0A3}" type="parTrans" cxnId="{53B30068-0CA6-4A7A-AACF-1DF992B82692}">
      <dgm:prSet/>
      <dgm:spPr/>
      <dgm:t>
        <a:bodyPr/>
        <a:lstStyle/>
        <a:p>
          <a:endParaRPr lang="en-US"/>
        </a:p>
      </dgm:t>
    </dgm:pt>
    <dgm:pt modelId="{073DF6A2-686C-43DA-BE55-F1F62B646A26}" type="sibTrans" cxnId="{53B30068-0CA6-4A7A-AACF-1DF992B82692}">
      <dgm:prSet/>
      <dgm:spPr/>
      <dgm:t>
        <a:bodyPr/>
        <a:lstStyle/>
        <a:p>
          <a:endParaRPr lang="en-US"/>
        </a:p>
      </dgm:t>
    </dgm:pt>
    <dgm:pt modelId="{000C47CF-99FE-4E95-B96D-D4FB1F625502}">
      <dgm:prSet/>
      <dgm:spPr/>
      <dgm:t>
        <a:bodyPr/>
        <a:lstStyle/>
        <a:p>
          <a:r>
            <a:rPr lang="en-GB"/>
            <a:t>Other general training – 182 courses with 560 participants </a:t>
          </a:r>
          <a:endParaRPr lang="en-US"/>
        </a:p>
      </dgm:t>
    </dgm:pt>
    <dgm:pt modelId="{F2C6CAB3-D3C0-4E97-9FB1-6E67A6D8F4BA}" type="parTrans" cxnId="{2C7A164A-AE5C-4135-8E74-76DD4ED11FA9}">
      <dgm:prSet/>
      <dgm:spPr/>
      <dgm:t>
        <a:bodyPr/>
        <a:lstStyle/>
        <a:p>
          <a:endParaRPr lang="en-US"/>
        </a:p>
      </dgm:t>
    </dgm:pt>
    <dgm:pt modelId="{32A4C2B6-8D89-4BC6-92EC-952AA649E98D}" type="sibTrans" cxnId="{2C7A164A-AE5C-4135-8E74-76DD4ED11FA9}">
      <dgm:prSet/>
      <dgm:spPr/>
      <dgm:t>
        <a:bodyPr/>
        <a:lstStyle/>
        <a:p>
          <a:endParaRPr lang="en-US"/>
        </a:p>
      </dgm:t>
    </dgm:pt>
    <dgm:pt modelId="{62B7DE7F-CA16-4077-A042-714683EE22E5}">
      <dgm:prSet/>
      <dgm:spPr/>
      <dgm:t>
        <a:bodyPr/>
        <a:lstStyle/>
        <a:p>
          <a:r>
            <a:rPr lang="en-GB"/>
            <a:t>Budget available for staff assistance - €100,000</a:t>
          </a:r>
          <a:endParaRPr lang="en-US"/>
        </a:p>
      </dgm:t>
    </dgm:pt>
    <dgm:pt modelId="{A983435A-5134-401D-B52C-5CD6F18204D2}" type="parTrans" cxnId="{679170C5-0163-4659-A524-2EE0B248B8D7}">
      <dgm:prSet/>
      <dgm:spPr/>
      <dgm:t>
        <a:bodyPr/>
        <a:lstStyle/>
        <a:p>
          <a:endParaRPr lang="en-US"/>
        </a:p>
      </dgm:t>
    </dgm:pt>
    <dgm:pt modelId="{09D0FCA8-DD6A-43B6-9EF9-6F5E7569B2FA}" type="sibTrans" cxnId="{679170C5-0163-4659-A524-2EE0B248B8D7}">
      <dgm:prSet/>
      <dgm:spPr/>
      <dgm:t>
        <a:bodyPr/>
        <a:lstStyle/>
        <a:p>
          <a:endParaRPr lang="en-US"/>
        </a:p>
      </dgm:t>
    </dgm:pt>
    <dgm:pt modelId="{E2EA3284-9649-424F-867F-42439128FA04}">
      <dgm:prSet/>
      <dgm:spPr/>
      <dgm:t>
        <a:bodyPr/>
        <a:lstStyle/>
        <a:p>
          <a:r>
            <a:rPr lang="en-GB"/>
            <a:t>Budget spend €98,442.   </a:t>
          </a:r>
          <a:endParaRPr lang="en-US"/>
        </a:p>
      </dgm:t>
    </dgm:pt>
    <dgm:pt modelId="{CC3A4EE4-893E-412C-94CB-0958BCF0CA3E}" type="parTrans" cxnId="{37120A91-92F8-4B99-85E7-071DBA6922B5}">
      <dgm:prSet/>
      <dgm:spPr/>
      <dgm:t>
        <a:bodyPr/>
        <a:lstStyle/>
        <a:p>
          <a:endParaRPr lang="en-US"/>
        </a:p>
      </dgm:t>
    </dgm:pt>
    <dgm:pt modelId="{1ECDC65B-57B4-493C-8715-B60A7317318E}" type="sibTrans" cxnId="{37120A91-92F8-4B99-85E7-071DBA6922B5}">
      <dgm:prSet/>
      <dgm:spPr/>
      <dgm:t>
        <a:bodyPr/>
        <a:lstStyle/>
        <a:p>
          <a:endParaRPr lang="en-US"/>
        </a:p>
      </dgm:t>
    </dgm:pt>
    <dgm:pt modelId="{65596944-C890-4F6C-930E-1D8AAFA7B662}" type="pres">
      <dgm:prSet presAssocID="{97638B8E-AA32-4867-931D-8B32CCA0118B}" presName="linear" presStyleCnt="0">
        <dgm:presLayoutVars>
          <dgm:animLvl val="lvl"/>
          <dgm:resizeHandles val="exact"/>
        </dgm:presLayoutVars>
      </dgm:prSet>
      <dgm:spPr/>
    </dgm:pt>
    <dgm:pt modelId="{852F8CFA-637F-41FA-8B92-B58BDF1CD7CB}" type="pres">
      <dgm:prSet presAssocID="{A2FD548C-4DC8-452E-B051-42A0AA7DC4E0}" presName="parentText" presStyleLbl="node1" presStyleIdx="0" presStyleCnt="5">
        <dgm:presLayoutVars>
          <dgm:chMax val="0"/>
          <dgm:bulletEnabled val="1"/>
        </dgm:presLayoutVars>
      </dgm:prSet>
      <dgm:spPr/>
    </dgm:pt>
    <dgm:pt modelId="{856B4FA4-4237-46F1-9252-2F8E983EF504}" type="pres">
      <dgm:prSet presAssocID="{7089E214-28B4-41A0-9400-8093DD78F5AB}" presName="spacer" presStyleCnt="0"/>
      <dgm:spPr/>
    </dgm:pt>
    <dgm:pt modelId="{7B4FE9E6-6391-413E-89CA-B6C1611FDD62}" type="pres">
      <dgm:prSet presAssocID="{195D6815-5800-4A2F-9673-5050BAD7C275}" presName="parentText" presStyleLbl="node1" presStyleIdx="1" presStyleCnt="5">
        <dgm:presLayoutVars>
          <dgm:chMax val="0"/>
          <dgm:bulletEnabled val="1"/>
        </dgm:presLayoutVars>
      </dgm:prSet>
      <dgm:spPr/>
    </dgm:pt>
    <dgm:pt modelId="{8B25C7BB-7517-4513-85DE-9915BF43932D}" type="pres">
      <dgm:prSet presAssocID="{073DF6A2-686C-43DA-BE55-F1F62B646A26}" presName="spacer" presStyleCnt="0"/>
      <dgm:spPr/>
    </dgm:pt>
    <dgm:pt modelId="{8668EBF2-A2B8-48F1-AD87-10435FACC2A2}" type="pres">
      <dgm:prSet presAssocID="{000C47CF-99FE-4E95-B96D-D4FB1F625502}" presName="parentText" presStyleLbl="node1" presStyleIdx="2" presStyleCnt="5">
        <dgm:presLayoutVars>
          <dgm:chMax val="0"/>
          <dgm:bulletEnabled val="1"/>
        </dgm:presLayoutVars>
      </dgm:prSet>
      <dgm:spPr/>
    </dgm:pt>
    <dgm:pt modelId="{92034F3F-26F3-4E4B-B1F4-BE32C2405DCE}" type="pres">
      <dgm:prSet presAssocID="{32A4C2B6-8D89-4BC6-92EC-952AA649E98D}" presName="spacer" presStyleCnt="0"/>
      <dgm:spPr/>
    </dgm:pt>
    <dgm:pt modelId="{81AFA389-7C7B-43F1-8A29-FD3AE3F784FF}" type="pres">
      <dgm:prSet presAssocID="{62B7DE7F-CA16-4077-A042-714683EE22E5}" presName="parentText" presStyleLbl="node1" presStyleIdx="3" presStyleCnt="5">
        <dgm:presLayoutVars>
          <dgm:chMax val="0"/>
          <dgm:bulletEnabled val="1"/>
        </dgm:presLayoutVars>
      </dgm:prSet>
      <dgm:spPr/>
    </dgm:pt>
    <dgm:pt modelId="{C94BF5B3-246F-4125-8950-0B7BDD55EDF5}" type="pres">
      <dgm:prSet presAssocID="{09D0FCA8-DD6A-43B6-9EF9-6F5E7569B2FA}" presName="spacer" presStyleCnt="0"/>
      <dgm:spPr/>
    </dgm:pt>
    <dgm:pt modelId="{518D6B87-85AD-4DFD-A541-9EB23421E6D0}" type="pres">
      <dgm:prSet presAssocID="{E2EA3284-9649-424F-867F-42439128FA04}" presName="parentText" presStyleLbl="node1" presStyleIdx="4" presStyleCnt="5">
        <dgm:presLayoutVars>
          <dgm:chMax val="0"/>
          <dgm:bulletEnabled val="1"/>
        </dgm:presLayoutVars>
      </dgm:prSet>
      <dgm:spPr/>
    </dgm:pt>
  </dgm:ptLst>
  <dgm:cxnLst>
    <dgm:cxn modelId="{E2B10D26-28F4-4196-AD57-8EF35AFF7DC0}" type="presOf" srcId="{62B7DE7F-CA16-4077-A042-714683EE22E5}" destId="{81AFA389-7C7B-43F1-8A29-FD3AE3F784FF}" srcOrd="0" destOrd="0" presId="urn:microsoft.com/office/officeart/2005/8/layout/vList2"/>
    <dgm:cxn modelId="{9AF13340-BB83-4A0B-A1D2-38027FD9E69B}" type="presOf" srcId="{E2EA3284-9649-424F-867F-42439128FA04}" destId="{518D6B87-85AD-4DFD-A541-9EB23421E6D0}" srcOrd="0" destOrd="0" presId="urn:microsoft.com/office/officeart/2005/8/layout/vList2"/>
    <dgm:cxn modelId="{53B30068-0CA6-4A7A-AACF-1DF992B82692}" srcId="{97638B8E-AA32-4867-931D-8B32CCA0118B}" destId="{195D6815-5800-4A2F-9673-5050BAD7C275}" srcOrd="1" destOrd="0" parTransId="{ED27DC97-826A-4017-B711-A3EDCBD9B0A3}" sibTransId="{073DF6A2-686C-43DA-BE55-F1F62B646A26}"/>
    <dgm:cxn modelId="{2C7A164A-AE5C-4135-8E74-76DD4ED11FA9}" srcId="{97638B8E-AA32-4867-931D-8B32CCA0118B}" destId="{000C47CF-99FE-4E95-B96D-D4FB1F625502}" srcOrd="2" destOrd="0" parTransId="{F2C6CAB3-D3C0-4E97-9FB1-6E67A6D8F4BA}" sibTransId="{32A4C2B6-8D89-4BC6-92EC-952AA649E98D}"/>
    <dgm:cxn modelId="{DBACB16E-BE67-466F-A71E-A6316BF8273C}" type="presOf" srcId="{97638B8E-AA32-4867-931D-8B32CCA0118B}" destId="{65596944-C890-4F6C-930E-1D8AAFA7B662}" srcOrd="0" destOrd="0" presId="urn:microsoft.com/office/officeart/2005/8/layout/vList2"/>
    <dgm:cxn modelId="{5B56E46F-E106-4A2D-AF11-4D3BBBAAA18A}" type="presOf" srcId="{A2FD548C-4DC8-452E-B051-42A0AA7DC4E0}" destId="{852F8CFA-637F-41FA-8B92-B58BDF1CD7CB}" srcOrd="0" destOrd="0" presId="urn:microsoft.com/office/officeart/2005/8/layout/vList2"/>
    <dgm:cxn modelId="{37120A91-92F8-4B99-85E7-071DBA6922B5}" srcId="{97638B8E-AA32-4867-931D-8B32CCA0118B}" destId="{E2EA3284-9649-424F-867F-42439128FA04}" srcOrd="4" destOrd="0" parTransId="{CC3A4EE4-893E-412C-94CB-0958BCF0CA3E}" sibTransId="{1ECDC65B-57B4-493C-8715-B60A7317318E}"/>
    <dgm:cxn modelId="{6EBB5B9C-C8D4-4E75-948B-212657D0B25A}" type="presOf" srcId="{000C47CF-99FE-4E95-B96D-D4FB1F625502}" destId="{8668EBF2-A2B8-48F1-AD87-10435FACC2A2}" srcOrd="0" destOrd="0" presId="urn:microsoft.com/office/officeart/2005/8/layout/vList2"/>
    <dgm:cxn modelId="{8192ADC0-9E9A-418A-9414-A3F1748A6B49}" type="presOf" srcId="{195D6815-5800-4A2F-9673-5050BAD7C275}" destId="{7B4FE9E6-6391-413E-89CA-B6C1611FDD62}" srcOrd="0" destOrd="0" presId="urn:microsoft.com/office/officeart/2005/8/layout/vList2"/>
    <dgm:cxn modelId="{679170C5-0163-4659-A524-2EE0B248B8D7}" srcId="{97638B8E-AA32-4867-931D-8B32CCA0118B}" destId="{62B7DE7F-CA16-4077-A042-714683EE22E5}" srcOrd="3" destOrd="0" parTransId="{A983435A-5134-401D-B52C-5CD6F18204D2}" sibTransId="{09D0FCA8-DD6A-43B6-9EF9-6F5E7569B2FA}"/>
    <dgm:cxn modelId="{D13EEBF1-6E8B-4D9E-A9C4-D5D7D72E777B}" srcId="{97638B8E-AA32-4867-931D-8B32CCA0118B}" destId="{A2FD548C-4DC8-452E-B051-42A0AA7DC4E0}" srcOrd="0" destOrd="0" parTransId="{5EFF46DE-7FE9-4B6C-A0F7-A851AD439FCE}" sibTransId="{7089E214-28B4-41A0-9400-8093DD78F5AB}"/>
    <dgm:cxn modelId="{13DEF7CC-C89F-4F84-9273-FCA0EFB83640}" type="presParOf" srcId="{65596944-C890-4F6C-930E-1D8AAFA7B662}" destId="{852F8CFA-637F-41FA-8B92-B58BDF1CD7CB}" srcOrd="0" destOrd="0" presId="urn:microsoft.com/office/officeart/2005/8/layout/vList2"/>
    <dgm:cxn modelId="{4BFF35EC-C7A9-4E60-A117-A6A3EC3EC316}" type="presParOf" srcId="{65596944-C890-4F6C-930E-1D8AAFA7B662}" destId="{856B4FA4-4237-46F1-9252-2F8E983EF504}" srcOrd="1" destOrd="0" presId="urn:microsoft.com/office/officeart/2005/8/layout/vList2"/>
    <dgm:cxn modelId="{C6867614-CA06-4EA1-AB0D-6E7EC36F659A}" type="presParOf" srcId="{65596944-C890-4F6C-930E-1D8AAFA7B662}" destId="{7B4FE9E6-6391-413E-89CA-B6C1611FDD62}" srcOrd="2" destOrd="0" presId="urn:microsoft.com/office/officeart/2005/8/layout/vList2"/>
    <dgm:cxn modelId="{DEC3E5CB-9840-464F-B8F4-BA9B85547A79}" type="presParOf" srcId="{65596944-C890-4F6C-930E-1D8AAFA7B662}" destId="{8B25C7BB-7517-4513-85DE-9915BF43932D}" srcOrd="3" destOrd="0" presId="urn:microsoft.com/office/officeart/2005/8/layout/vList2"/>
    <dgm:cxn modelId="{A5066954-89DE-4283-A904-E9E7ED6322EF}" type="presParOf" srcId="{65596944-C890-4F6C-930E-1D8AAFA7B662}" destId="{8668EBF2-A2B8-48F1-AD87-10435FACC2A2}" srcOrd="4" destOrd="0" presId="urn:microsoft.com/office/officeart/2005/8/layout/vList2"/>
    <dgm:cxn modelId="{F68D3386-D264-42CE-99B1-21EFC70555FF}" type="presParOf" srcId="{65596944-C890-4F6C-930E-1D8AAFA7B662}" destId="{92034F3F-26F3-4E4B-B1F4-BE32C2405DCE}" srcOrd="5" destOrd="0" presId="urn:microsoft.com/office/officeart/2005/8/layout/vList2"/>
    <dgm:cxn modelId="{4CEEFDAE-74DD-4066-BF3C-1A62C82148AC}" type="presParOf" srcId="{65596944-C890-4F6C-930E-1D8AAFA7B662}" destId="{81AFA389-7C7B-43F1-8A29-FD3AE3F784FF}" srcOrd="6" destOrd="0" presId="urn:microsoft.com/office/officeart/2005/8/layout/vList2"/>
    <dgm:cxn modelId="{60EAF5E6-8CA1-4494-A35E-82613E3CE9D2}" type="presParOf" srcId="{65596944-C890-4F6C-930E-1D8AAFA7B662}" destId="{C94BF5B3-246F-4125-8950-0B7BDD55EDF5}" srcOrd="7" destOrd="0" presId="urn:microsoft.com/office/officeart/2005/8/layout/vList2"/>
    <dgm:cxn modelId="{3470082A-90AC-408D-943B-A08EF8649BB9}" type="presParOf" srcId="{65596944-C890-4F6C-930E-1D8AAFA7B662}" destId="{518D6B87-85AD-4DFD-A541-9EB23421E6D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58C912-3CAF-4A5A-922E-03E9E60D5844}"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0D571D33-F391-421A-B7D9-3FC6285898BB}">
      <dgm:prSet/>
      <dgm:spPr/>
      <dgm:t>
        <a:bodyPr/>
        <a:lstStyle/>
        <a:p>
          <a:r>
            <a:rPr lang="en-GB"/>
            <a:t>A sense of achievement </a:t>
          </a:r>
          <a:endParaRPr lang="en-US"/>
        </a:p>
      </dgm:t>
    </dgm:pt>
    <dgm:pt modelId="{F2E798CC-B02B-48E2-910D-E8359E2FC012}" type="parTrans" cxnId="{D8F0110E-6A8F-4C6D-979A-70381766907C}">
      <dgm:prSet/>
      <dgm:spPr/>
      <dgm:t>
        <a:bodyPr/>
        <a:lstStyle/>
        <a:p>
          <a:endParaRPr lang="en-US"/>
        </a:p>
      </dgm:t>
    </dgm:pt>
    <dgm:pt modelId="{1B04D197-D192-4413-AF62-340C7D774DA3}" type="sibTrans" cxnId="{D8F0110E-6A8F-4C6D-979A-70381766907C}">
      <dgm:prSet/>
      <dgm:spPr/>
      <dgm:t>
        <a:bodyPr/>
        <a:lstStyle/>
        <a:p>
          <a:endParaRPr lang="en-US"/>
        </a:p>
      </dgm:t>
    </dgm:pt>
    <dgm:pt modelId="{996D5DBD-9667-495A-AE41-A0FDB2C076A6}">
      <dgm:prSet/>
      <dgm:spPr/>
      <dgm:t>
        <a:bodyPr/>
        <a:lstStyle/>
        <a:p>
          <a:r>
            <a:rPr lang="en-GB" dirty="0"/>
            <a:t>Positive and appreciative public reaction – community call – front line services – online supports etc. </a:t>
          </a:r>
          <a:endParaRPr lang="en-US" dirty="0"/>
        </a:p>
      </dgm:t>
    </dgm:pt>
    <dgm:pt modelId="{4E9BC666-000F-41D7-B97F-42E33C275AF0}" type="parTrans" cxnId="{633EDCBE-3FE9-4FD8-88BC-77F1710DB1C4}">
      <dgm:prSet/>
      <dgm:spPr/>
      <dgm:t>
        <a:bodyPr/>
        <a:lstStyle/>
        <a:p>
          <a:endParaRPr lang="en-US"/>
        </a:p>
      </dgm:t>
    </dgm:pt>
    <dgm:pt modelId="{2A5D6BFA-9847-44C2-93A6-CAECFB172BFF}" type="sibTrans" cxnId="{633EDCBE-3FE9-4FD8-88BC-77F1710DB1C4}">
      <dgm:prSet/>
      <dgm:spPr/>
      <dgm:t>
        <a:bodyPr/>
        <a:lstStyle/>
        <a:p>
          <a:endParaRPr lang="en-US"/>
        </a:p>
      </dgm:t>
    </dgm:pt>
    <dgm:pt modelId="{9360EDA6-7E68-4422-8ECC-8BA91A65DA3C}">
      <dgm:prSet/>
      <dgm:spPr/>
      <dgm:t>
        <a:bodyPr/>
        <a:lstStyle/>
        <a:p>
          <a:r>
            <a:rPr lang="en-GB" dirty="0"/>
            <a:t>Innovation we will hold onto – digital and practical.  </a:t>
          </a:r>
          <a:endParaRPr lang="en-US" dirty="0"/>
        </a:p>
      </dgm:t>
    </dgm:pt>
    <dgm:pt modelId="{56E4337D-E55F-479E-8EE6-A428C410D3A8}" type="parTrans" cxnId="{E44380FA-4A2E-4C70-B853-C5EBB32C3586}">
      <dgm:prSet/>
      <dgm:spPr/>
      <dgm:t>
        <a:bodyPr/>
        <a:lstStyle/>
        <a:p>
          <a:endParaRPr lang="en-US"/>
        </a:p>
      </dgm:t>
    </dgm:pt>
    <dgm:pt modelId="{2BB51FFB-AC7B-49CD-A9F3-42DC8F10A64F}" type="sibTrans" cxnId="{E44380FA-4A2E-4C70-B853-C5EBB32C3586}">
      <dgm:prSet/>
      <dgm:spPr/>
      <dgm:t>
        <a:bodyPr/>
        <a:lstStyle/>
        <a:p>
          <a:endParaRPr lang="en-US"/>
        </a:p>
      </dgm:t>
    </dgm:pt>
    <dgm:pt modelId="{7C761D88-2C72-461E-BA84-3B8B46F8E22B}">
      <dgm:prSet/>
      <dgm:spPr/>
      <dgm:t>
        <a:bodyPr/>
        <a:lstStyle/>
        <a:p>
          <a:r>
            <a:rPr lang="en-GB" dirty="0"/>
            <a:t>Work practice that offer lessons </a:t>
          </a:r>
          <a:endParaRPr lang="en-US" dirty="0"/>
        </a:p>
      </dgm:t>
    </dgm:pt>
    <dgm:pt modelId="{4B166D45-79F9-4750-A182-2AF9C35E6BCC}" type="parTrans" cxnId="{E7EA6172-384F-428F-8DE7-27C82A58CC4C}">
      <dgm:prSet/>
      <dgm:spPr/>
      <dgm:t>
        <a:bodyPr/>
        <a:lstStyle/>
        <a:p>
          <a:endParaRPr lang="en-US"/>
        </a:p>
      </dgm:t>
    </dgm:pt>
    <dgm:pt modelId="{D131A831-FD4F-400E-8926-62673319E943}" type="sibTrans" cxnId="{E7EA6172-384F-428F-8DE7-27C82A58CC4C}">
      <dgm:prSet/>
      <dgm:spPr/>
      <dgm:t>
        <a:bodyPr/>
        <a:lstStyle/>
        <a:p>
          <a:endParaRPr lang="en-US"/>
        </a:p>
      </dgm:t>
    </dgm:pt>
    <dgm:pt modelId="{A48FD6A6-4ADF-42D6-88E2-2457BED19DCF}">
      <dgm:prSet/>
      <dgm:spPr/>
      <dgm:t>
        <a:bodyPr/>
        <a:lstStyle/>
        <a:p>
          <a:r>
            <a:rPr lang="en-GB"/>
            <a:t>22% drop in sick leave </a:t>
          </a:r>
          <a:endParaRPr lang="en-US"/>
        </a:p>
      </dgm:t>
    </dgm:pt>
    <dgm:pt modelId="{C6380FD3-13D3-4034-A881-FC5810815A45}" type="parTrans" cxnId="{A1552CE0-9E4F-4AF9-8010-2041E1D62ED9}">
      <dgm:prSet/>
      <dgm:spPr/>
      <dgm:t>
        <a:bodyPr/>
        <a:lstStyle/>
        <a:p>
          <a:endParaRPr lang="en-US"/>
        </a:p>
      </dgm:t>
    </dgm:pt>
    <dgm:pt modelId="{6FDE5B16-7713-4FC3-9850-68202068896B}" type="sibTrans" cxnId="{A1552CE0-9E4F-4AF9-8010-2041E1D62ED9}">
      <dgm:prSet/>
      <dgm:spPr/>
      <dgm:t>
        <a:bodyPr/>
        <a:lstStyle/>
        <a:p>
          <a:endParaRPr lang="en-US"/>
        </a:p>
      </dgm:t>
    </dgm:pt>
    <dgm:pt modelId="{CF7FAD21-9D39-4EDB-BEB0-5277E912F680}">
      <dgm:prSet/>
      <dgm:spPr/>
      <dgm:t>
        <a:bodyPr/>
        <a:lstStyle/>
        <a:p>
          <a:r>
            <a:rPr lang="en-GB" dirty="0"/>
            <a:t>Uptake and appreciation of our wellness programme </a:t>
          </a:r>
          <a:endParaRPr lang="en-US" dirty="0"/>
        </a:p>
      </dgm:t>
    </dgm:pt>
    <dgm:pt modelId="{EB026025-02DD-4F4A-8306-EE22BFBDB000}" type="parTrans" cxnId="{FD646FA0-D6F0-43A4-981F-6A8A957C0CA0}">
      <dgm:prSet/>
      <dgm:spPr/>
      <dgm:t>
        <a:bodyPr/>
        <a:lstStyle/>
        <a:p>
          <a:endParaRPr lang="en-US"/>
        </a:p>
      </dgm:t>
    </dgm:pt>
    <dgm:pt modelId="{B30F6B14-88CF-46F6-88CC-B72E7AEF062A}" type="sibTrans" cxnId="{FD646FA0-D6F0-43A4-981F-6A8A957C0CA0}">
      <dgm:prSet/>
      <dgm:spPr/>
      <dgm:t>
        <a:bodyPr/>
        <a:lstStyle/>
        <a:p>
          <a:endParaRPr lang="en-US"/>
        </a:p>
      </dgm:t>
    </dgm:pt>
    <dgm:pt modelId="{62BD52C6-420F-4356-A16B-1237895372FA}">
      <dgm:prSet/>
      <dgm:spPr/>
      <dgm:t>
        <a:bodyPr/>
        <a:lstStyle/>
        <a:p>
          <a:r>
            <a:rPr lang="en-US" dirty="0"/>
            <a:t>Health and safety COVID response </a:t>
          </a:r>
          <a:r>
            <a:rPr lang="en-US" dirty="0" err="1"/>
            <a:t>programme</a:t>
          </a:r>
          <a:r>
            <a:rPr lang="en-US" dirty="0"/>
            <a:t>.</a:t>
          </a:r>
        </a:p>
      </dgm:t>
    </dgm:pt>
    <dgm:pt modelId="{F04C776A-9328-4068-A20D-0E740A53C198}" type="parTrans" cxnId="{42E6951B-8287-4AC0-A84E-4151A0D54F45}">
      <dgm:prSet/>
      <dgm:spPr/>
      <dgm:t>
        <a:bodyPr/>
        <a:lstStyle/>
        <a:p>
          <a:endParaRPr lang="en-GB"/>
        </a:p>
      </dgm:t>
    </dgm:pt>
    <dgm:pt modelId="{EE53EEC7-9EE0-4C3C-8042-29B09B02749F}" type="sibTrans" cxnId="{42E6951B-8287-4AC0-A84E-4151A0D54F45}">
      <dgm:prSet/>
      <dgm:spPr/>
      <dgm:t>
        <a:bodyPr/>
        <a:lstStyle/>
        <a:p>
          <a:endParaRPr lang="en-GB"/>
        </a:p>
      </dgm:t>
    </dgm:pt>
    <dgm:pt modelId="{8D42A708-74BF-486C-8977-8C904FB53F2A}" type="pres">
      <dgm:prSet presAssocID="{7358C912-3CAF-4A5A-922E-03E9E60D5844}" presName="vert0" presStyleCnt="0">
        <dgm:presLayoutVars>
          <dgm:dir/>
          <dgm:animOne val="branch"/>
          <dgm:animLvl val="lvl"/>
        </dgm:presLayoutVars>
      </dgm:prSet>
      <dgm:spPr/>
    </dgm:pt>
    <dgm:pt modelId="{55D6F159-35AE-4E4A-9206-D5EEE5D1F22B}" type="pres">
      <dgm:prSet presAssocID="{0D571D33-F391-421A-B7D9-3FC6285898BB}" presName="thickLine" presStyleLbl="alignNode1" presStyleIdx="0" presStyleCnt="7"/>
      <dgm:spPr/>
    </dgm:pt>
    <dgm:pt modelId="{644ABBD1-6B07-4DCF-B281-B798A959376E}" type="pres">
      <dgm:prSet presAssocID="{0D571D33-F391-421A-B7D9-3FC6285898BB}" presName="horz1" presStyleCnt="0"/>
      <dgm:spPr/>
    </dgm:pt>
    <dgm:pt modelId="{CE0632B0-4AA5-45D5-839A-3F4AEDB0C27B}" type="pres">
      <dgm:prSet presAssocID="{0D571D33-F391-421A-B7D9-3FC6285898BB}" presName="tx1" presStyleLbl="revTx" presStyleIdx="0" presStyleCnt="7"/>
      <dgm:spPr/>
    </dgm:pt>
    <dgm:pt modelId="{07E924FC-F348-4F00-B24D-F153430F82E8}" type="pres">
      <dgm:prSet presAssocID="{0D571D33-F391-421A-B7D9-3FC6285898BB}" presName="vert1" presStyleCnt="0"/>
      <dgm:spPr/>
    </dgm:pt>
    <dgm:pt modelId="{F1030F19-0D91-45B7-B57C-909A738DD5F5}" type="pres">
      <dgm:prSet presAssocID="{996D5DBD-9667-495A-AE41-A0FDB2C076A6}" presName="thickLine" presStyleLbl="alignNode1" presStyleIdx="1" presStyleCnt="7"/>
      <dgm:spPr/>
    </dgm:pt>
    <dgm:pt modelId="{3A7DBEE0-D392-4CD2-85C5-92618437BE7D}" type="pres">
      <dgm:prSet presAssocID="{996D5DBD-9667-495A-AE41-A0FDB2C076A6}" presName="horz1" presStyleCnt="0"/>
      <dgm:spPr/>
    </dgm:pt>
    <dgm:pt modelId="{A5588586-74D6-48E4-B5A6-8A8BFCB3C11C}" type="pres">
      <dgm:prSet presAssocID="{996D5DBD-9667-495A-AE41-A0FDB2C076A6}" presName="tx1" presStyleLbl="revTx" presStyleIdx="1" presStyleCnt="7"/>
      <dgm:spPr/>
    </dgm:pt>
    <dgm:pt modelId="{14ED3EC3-1C17-4E31-A57F-B633C284FF02}" type="pres">
      <dgm:prSet presAssocID="{996D5DBD-9667-495A-AE41-A0FDB2C076A6}" presName="vert1" presStyleCnt="0"/>
      <dgm:spPr/>
    </dgm:pt>
    <dgm:pt modelId="{6FB7858D-71CD-4AD7-926D-2EC31D220C0F}" type="pres">
      <dgm:prSet presAssocID="{9360EDA6-7E68-4422-8ECC-8BA91A65DA3C}" presName="thickLine" presStyleLbl="alignNode1" presStyleIdx="2" presStyleCnt="7"/>
      <dgm:spPr/>
    </dgm:pt>
    <dgm:pt modelId="{DF13857E-378B-415B-B6CA-8265384470DE}" type="pres">
      <dgm:prSet presAssocID="{9360EDA6-7E68-4422-8ECC-8BA91A65DA3C}" presName="horz1" presStyleCnt="0"/>
      <dgm:spPr/>
    </dgm:pt>
    <dgm:pt modelId="{D6AD7D35-59F0-4DA4-86FF-927B6472C8BE}" type="pres">
      <dgm:prSet presAssocID="{9360EDA6-7E68-4422-8ECC-8BA91A65DA3C}" presName="tx1" presStyleLbl="revTx" presStyleIdx="2" presStyleCnt="7"/>
      <dgm:spPr/>
    </dgm:pt>
    <dgm:pt modelId="{27A34FC0-7F6A-4291-B445-960E91708912}" type="pres">
      <dgm:prSet presAssocID="{9360EDA6-7E68-4422-8ECC-8BA91A65DA3C}" presName="vert1" presStyleCnt="0"/>
      <dgm:spPr/>
    </dgm:pt>
    <dgm:pt modelId="{6E377F87-05D3-4468-B394-2E36682BD87F}" type="pres">
      <dgm:prSet presAssocID="{7C761D88-2C72-461E-BA84-3B8B46F8E22B}" presName="thickLine" presStyleLbl="alignNode1" presStyleIdx="3" presStyleCnt="7"/>
      <dgm:spPr/>
    </dgm:pt>
    <dgm:pt modelId="{731AE275-AD54-4C3A-8AD6-9F37E817AF9A}" type="pres">
      <dgm:prSet presAssocID="{7C761D88-2C72-461E-BA84-3B8B46F8E22B}" presName="horz1" presStyleCnt="0"/>
      <dgm:spPr/>
    </dgm:pt>
    <dgm:pt modelId="{69633D9F-CE93-4109-9A01-C03D50363297}" type="pres">
      <dgm:prSet presAssocID="{7C761D88-2C72-461E-BA84-3B8B46F8E22B}" presName="tx1" presStyleLbl="revTx" presStyleIdx="3" presStyleCnt="7"/>
      <dgm:spPr/>
    </dgm:pt>
    <dgm:pt modelId="{156C1FD3-43F4-4103-8B7B-D3D7BC12E06A}" type="pres">
      <dgm:prSet presAssocID="{7C761D88-2C72-461E-BA84-3B8B46F8E22B}" presName="vert1" presStyleCnt="0"/>
      <dgm:spPr/>
    </dgm:pt>
    <dgm:pt modelId="{B7E52B5D-469F-4E22-A247-DBA5AEE8E1A4}" type="pres">
      <dgm:prSet presAssocID="{A48FD6A6-4ADF-42D6-88E2-2457BED19DCF}" presName="thickLine" presStyleLbl="alignNode1" presStyleIdx="4" presStyleCnt="7"/>
      <dgm:spPr/>
    </dgm:pt>
    <dgm:pt modelId="{21450425-F595-44A6-9284-4922BE31D01A}" type="pres">
      <dgm:prSet presAssocID="{A48FD6A6-4ADF-42D6-88E2-2457BED19DCF}" presName="horz1" presStyleCnt="0"/>
      <dgm:spPr/>
    </dgm:pt>
    <dgm:pt modelId="{6DB7C1B3-5131-4C70-89E1-8F935D5A6DA7}" type="pres">
      <dgm:prSet presAssocID="{A48FD6A6-4ADF-42D6-88E2-2457BED19DCF}" presName="tx1" presStyleLbl="revTx" presStyleIdx="4" presStyleCnt="7"/>
      <dgm:spPr/>
    </dgm:pt>
    <dgm:pt modelId="{E5A0E7B1-5B39-446A-8435-25926CDE2C4C}" type="pres">
      <dgm:prSet presAssocID="{A48FD6A6-4ADF-42D6-88E2-2457BED19DCF}" presName="vert1" presStyleCnt="0"/>
      <dgm:spPr/>
    </dgm:pt>
    <dgm:pt modelId="{99BA9BFB-AF69-4F81-A8AE-B12B0CC43D0C}" type="pres">
      <dgm:prSet presAssocID="{CF7FAD21-9D39-4EDB-BEB0-5277E912F680}" presName="thickLine" presStyleLbl="alignNode1" presStyleIdx="5" presStyleCnt="7"/>
      <dgm:spPr/>
    </dgm:pt>
    <dgm:pt modelId="{BDCC7686-8EA7-4073-8713-63E89D047FED}" type="pres">
      <dgm:prSet presAssocID="{CF7FAD21-9D39-4EDB-BEB0-5277E912F680}" presName="horz1" presStyleCnt="0"/>
      <dgm:spPr/>
    </dgm:pt>
    <dgm:pt modelId="{9E883A0C-22C5-4B8B-9783-D56766E93D95}" type="pres">
      <dgm:prSet presAssocID="{CF7FAD21-9D39-4EDB-BEB0-5277E912F680}" presName="tx1" presStyleLbl="revTx" presStyleIdx="5" presStyleCnt="7"/>
      <dgm:spPr/>
    </dgm:pt>
    <dgm:pt modelId="{FF695964-006D-4614-A9F9-4B08F4FCE966}" type="pres">
      <dgm:prSet presAssocID="{CF7FAD21-9D39-4EDB-BEB0-5277E912F680}" presName="vert1" presStyleCnt="0"/>
      <dgm:spPr/>
    </dgm:pt>
    <dgm:pt modelId="{27A4EBA2-59E2-4E70-802F-1B1588944E6E}" type="pres">
      <dgm:prSet presAssocID="{62BD52C6-420F-4356-A16B-1237895372FA}" presName="thickLine" presStyleLbl="alignNode1" presStyleIdx="6" presStyleCnt="7"/>
      <dgm:spPr/>
    </dgm:pt>
    <dgm:pt modelId="{C3AC05AC-413C-46B5-ACB5-62E77F683482}" type="pres">
      <dgm:prSet presAssocID="{62BD52C6-420F-4356-A16B-1237895372FA}" presName="horz1" presStyleCnt="0"/>
      <dgm:spPr/>
    </dgm:pt>
    <dgm:pt modelId="{A7578D1C-B35C-4898-AF12-D34DDFDDCEB1}" type="pres">
      <dgm:prSet presAssocID="{62BD52C6-420F-4356-A16B-1237895372FA}" presName="tx1" presStyleLbl="revTx" presStyleIdx="6" presStyleCnt="7"/>
      <dgm:spPr/>
    </dgm:pt>
    <dgm:pt modelId="{2B0584B8-8348-4606-9F01-2691FA3661D6}" type="pres">
      <dgm:prSet presAssocID="{62BD52C6-420F-4356-A16B-1237895372FA}" presName="vert1" presStyleCnt="0"/>
      <dgm:spPr/>
    </dgm:pt>
  </dgm:ptLst>
  <dgm:cxnLst>
    <dgm:cxn modelId="{D8F0110E-6A8F-4C6D-979A-70381766907C}" srcId="{7358C912-3CAF-4A5A-922E-03E9E60D5844}" destId="{0D571D33-F391-421A-B7D9-3FC6285898BB}" srcOrd="0" destOrd="0" parTransId="{F2E798CC-B02B-48E2-910D-E8359E2FC012}" sibTransId="{1B04D197-D192-4413-AF62-340C7D774DA3}"/>
    <dgm:cxn modelId="{122B5A10-978C-481B-8C50-EB74EDA663F9}" type="presOf" srcId="{0D571D33-F391-421A-B7D9-3FC6285898BB}" destId="{CE0632B0-4AA5-45D5-839A-3F4AEDB0C27B}" srcOrd="0" destOrd="0" presId="urn:microsoft.com/office/officeart/2008/layout/LinedList"/>
    <dgm:cxn modelId="{42E6951B-8287-4AC0-A84E-4151A0D54F45}" srcId="{7358C912-3CAF-4A5A-922E-03E9E60D5844}" destId="{62BD52C6-420F-4356-A16B-1237895372FA}" srcOrd="6" destOrd="0" parTransId="{F04C776A-9328-4068-A20D-0E740A53C198}" sibTransId="{EE53EEC7-9EE0-4C3C-8042-29B09B02749F}"/>
    <dgm:cxn modelId="{5C748B23-0DF6-4332-BB0D-E5033D6C1642}" type="presOf" srcId="{A48FD6A6-4ADF-42D6-88E2-2457BED19DCF}" destId="{6DB7C1B3-5131-4C70-89E1-8F935D5A6DA7}" srcOrd="0" destOrd="0" presId="urn:microsoft.com/office/officeart/2008/layout/LinedList"/>
    <dgm:cxn modelId="{EB5E373D-9C5E-4A75-9FA7-04B8F81ED80C}" type="presOf" srcId="{7358C912-3CAF-4A5A-922E-03E9E60D5844}" destId="{8D42A708-74BF-486C-8977-8C904FB53F2A}" srcOrd="0" destOrd="0" presId="urn:microsoft.com/office/officeart/2008/layout/LinedList"/>
    <dgm:cxn modelId="{A36B7346-4579-4C97-A4FE-451E70CFAB79}" type="presOf" srcId="{996D5DBD-9667-495A-AE41-A0FDB2C076A6}" destId="{A5588586-74D6-48E4-B5A6-8A8BFCB3C11C}" srcOrd="0" destOrd="0" presId="urn:microsoft.com/office/officeart/2008/layout/LinedList"/>
    <dgm:cxn modelId="{E7EA6172-384F-428F-8DE7-27C82A58CC4C}" srcId="{7358C912-3CAF-4A5A-922E-03E9E60D5844}" destId="{7C761D88-2C72-461E-BA84-3B8B46F8E22B}" srcOrd="3" destOrd="0" parTransId="{4B166D45-79F9-4750-A182-2AF9C35E6BCC}" sibTransId="{D131A831-FD4F-400E-8926-62673319E943}"/>
    <dgm:cxn modelId="{FD646FA0-D6F0-43A4-981F-6A8A957C0CA0}" srcId="{7358C912-3CAF-4A5A-922E-03E9E60D5844}" destId="{CF7FAD21-9D39-4EDB-BEB0-5277E912F680}" srcOrd="5" destOrd="0" parTransId="{EB026025-02DD-4F4A-8306-EE22BFBDB000}" sibTransId="{B30F6B14-88CF-46F6-88CC-B72E7AEF062A}"/>
    <dgm:cxn modelId="{93D6A1B4-C1BD-4DF1-9B4E-52F1D3F59BD9}" type="presOf" srcId="{CF7FAD21-9D39-4EDB-BEB0-5277E912F680}" destId="{9E883A0C-22C5-4B8B-9783-D56766E93D95}" srcOrd="0" destOrd="0" presId="urn:microsoft.com/office/officeart/2008/layout/LinedList"/>
    <dgm:cxn modelId="{9D20DAB9-1527-4D63-B4AF-EECE6236090A}" type="presOf" srcId="{62BD52C6-420F-4356-A16B-1237895372FA}" destId="{A7578D1C-B35C-4898-AF12-D34DDFDDCEB1}" srcOrd="0" destOrd="0" presId="urn:microsoft.com/office/officeart/2008/layout/LinedList"/>
    <dgm:cxn modelId="{633EDCBE-3FE9-4FD8-88BC-77F1710DB1C4}" srcId="{7358C912-3CAF-4A5A-922E-03E9E60D5844}" destId="{996D5DBD-9667-495A-AE41-A0FDB2C076A6}" srcOrd="1" destOrd="0" parTransId="{4E9BC666-000F-41D7-B97F-42E33C275AF0}" sibTransId="{2A5D6BFA-9847-44C2-93A6-CAECFB172BFF}"/>
    <dgm:cxn modelId="{A1552CE0-9E4F-4AF9-8010-2041E1D62ED9}" srcId="{7358C912-3CAF-4A5A-922E-03E9E60D5844}" destId="{A48FD6A6-4ADF-42D6-88E2-2457BED19DCF}" srcOrd="4" destOrd="0" parTransId="{C6380FD3-13D3-4034-A881-FC5810815A45}" sibTransId="{6FDE5B16-7713-4FC3-9850-68202068896B}"/>
    <dgm:cxn modelId="{BF9926E2-0F64-4CF8-84AA-10E622A8EBBA}" type="presOf" srcId="{7C761D88-2C72-461E-BA84-3B8B46F8E22B}" destId="{69633D9F-CE93-4109-9A01-C03D50363297}" srcOrd="0" destOrd="0" presId="urn:microsoft.com/office/officeart/2008/layout/LinedList"/>
    <dgm:cxn modelId="{82C272E6-1D5B-4EAD-BC25-BD0D9D389CD7}" type="presOf" srcId="{9360EDA6-7E68-4422-8ECC-8BA91A65DA3C}" destId="{D6AD7D35-59F0-4DA4-86FF-927B6472C8BE}" srcOrd="0" destOrd="0" presId="urn:microsoft.com/office/officeart/2008/layout/LinedList"/>
    <dgm:cxn modelId="{E44380FA-4A2E-4C70-B853-C5EBB32C3586}" srcId="{7358C912-3CAF-4A5A-922E-03E9E60D5844}" destId="{9360EDA6-7E68-4422-8ECC-8BA91A65DA3C}" srcOrd="2" destOrd="0" parTransId="{56E4337D-E55F-479E-8EE6-A428C410D3A8}" sibTransId="{2BB51FFB-AC7B-49CD-A9F3-42DC8F10A64F}"/>
    <dgm:cxn modelId="{73ECC808-8145-4348-8F5D-A5E1CDE711AA}" type="presParOf" srcId="{8D42A708-74BF-486C-8977-8C904FB53F2A}" destId="{55D6F159-35AE-4E4A-9206-D5EEE5D1F22B}" srcOrd="0" destOrd="0" presId="urn:microsoft.com/office/officeart/2008/layout/LinedList"/>
    <dgm:cxn modelId="{63D8AE56-2754-4E10-A6B5-2B43CDB728E4}" type="presParOf" srcId="{8D42A708-74BF-486C-8977-8C904FB53F2A}" destId="{644ABBD1-6B07-4DCF-B281-B798A959376E}" srcOrd="1" destOrd="0" presId="urn:microsoft.com/office/officeart/2008/layout/LinedList"/>
    <dgm:cxn modelId="{4427C155-5081-4FBA-9AF3-61790B76E185}" type="presParOf" srcId="{644ABBD1-6B07-4DCF-B281-B798A959376E}" destId="{CE0632B0-4AA5-45D5-839A-3F4AEDB0C27B}" srcOrd="0" destOrd="0" presId="urn:microsoft.com/office/officeart/2008/layout/LinedList"/>
    <dgm:cxn modelId="{2BAC044E-EA93-4DEE-B2F4-89933ACFD6C0}" type="presParOf" srcId="{644ABBD1-6B07-4DCF-B281-B798A959376E}" destId="{07E924FC-F348-4F00-B24D-F153430F82E8}" srcOrd="1" destOrd="0" presId="urn:microsoft.com/office/officeart/2008/layout/LinedList"/>
    <dgm:cxn modelId="{5640F9DD-7AE5-4B8E-83D9-B7B8608C3E9C}" type="presParOf" srcId="{8D42A708-74BF-486C-8977-8C904FB53F2A}" destId="{F1030F19-0D91-45B7-B57C-909A738DD5F5}" srcOrd="2" destOrd="0" presId="urn:microsoft.com/office/officeart/2008/layout/LinedList"/>
    <dgm:cxn modelId="{8DEAEC16-4134-48B0-AEB3-DC03DE964753}" type="presParOf" srcId="{8D42A708-74BF-486C-8977-8C904FB53F2A}" destId="{3A7DBEE0-D392-4CD2-85C5-92618437BE7D}" srcOrd="3" destOrd="0" presId="urn:microsoft.com/office/officeart/2008/layout/LinedList"/>
    <dgm:cxn modelId="{3C1AC281-A776-47F5-96DA-C45E5179AE9E}" type="presParOf" srcId="{3A7DBEE0-D392-4CD2-85C5-92618437BE7D}" destId="{A5588586-74D6-48E4-B5A6-8A8BFCB3C11C}" srcOrd="0" destOrd="0" presId="urn:microsoft.com/office/officeart/2008/layout/LinedList"/>
    <dgm:cxn modelId="{3C73AAAD-A19E-4E69-A95A-6E057EECD8F4}" type="presParOf" srcId="{3A7DBEE0-D392-4CD2-85C5-92618437BE7D}" destId="{14ED3EC3-1C17-4E31-A57F-B633C284FF02}" srcOrd="1" destOrd="0" presId="urn:microsoft.com/office/officeart/2008/layout/LinedList"/>
    <dgm:cxn modelId="{087B346D-2771-4C63-B947-0EC00990583A}" type="presParOf" srcId="{8D42A708-74BF-486C-8977-8C904FB53F2A}" destId="{6FB7858D-71CD-4AD7-926D-2EC31D220C0F}" srcOrd="4" destOrd="0" presId="urn:microsoft.com/office/officeart/2008/layout/LinedList"/>
    <dgm:cxn modelId="{D4508C33-445E-4F79-A69A-913583CF7D70}" type="presParOf" srcId="{8D42A708-74BF-486C-8977-8C904FB53F2A}" destId="{DF13857E-378B-415B-B6CA-8265384470DE}" srcOrd="5" destOrd="0" presId="urn:microsoft.com/office/officeart/2008/layout/LinedList"/>
    <dgm:cxn modelId="{96654D16-2DEA-4669-AA93-77810759EFDF}" type="presParOf" srcId="{DF13857E-378B-415B-B6CA-8265384470DE}" destId="{D6AD7D35-59F0-4DA4-86FF-927B6472C8BE}" srcOrd="0" destOrd="0" presId="urn:microsoft.com/office/officeart/2008/layout/LinedList"/>
    <dgm:cxn modelId="{848E01F6-4B65-427D-9073-6C1CCD043C86}" type="presParOf" srcId="{DF13857E-378B-415B-B6CA-8265384470DE}" destId="{27A34FC0-7F6A-4291-B445-960E91708912}" srcOrd="1" destOrd="0" presId="urn:microsoft.com/office/officeart/2008/layout/LinedList"/>
    <dgm:cxn modelId="{91DE332B-C7D4-472A-964A-FB08DA0F4FDA}" type="presParOf" srcId="{8D42A708-74BF-486C-8977-8C904FB53F2A}" destId="{6E377F87-05D3-4468-B394-2E36682BD87F}" srcOrd="6" destOrd="0" presId="urn:microsoft.com/office/officeart/2008/layout/LinedList"/>
    <dgm:cxn modelId="{E1E1A0C9-EEFF-4A0E-82BD-5B0C17246A21}" type="presParOf" srcId="{8D42A708-74BF-486C-8977-8C904FB53F2A}" destId="{731AE275-AD54-4C3A-8AD6-9F37E817AF9A}" srcOrd="7" destOrd="0" presId="urn:microsoft.com/office/officeart/2008/layout/LinedList"/>
    <dgm:cxn modelId="{C98A7E55-3B86-43F2-86A7-6598FA02D93C}" type="presParOf" srcId="{731AE275-AD54-4C3A-8AD6-9F37E817AF9A}" destId="{69633D9F-CE93-4109-9A01-C03D50363297}" srcOrd="0" destOrd="0" presId="urn:microsoft.com/office/officeart/2008/layout/LinedList"/>
    <dgm:cxn modelId="{391D46B1-D730-40B3-8A8E-4257C051A5E3}" type="presParOf" srcId="{731AE275-AD54-4C3A-8AD6-9F37E817AF9A}" destId="{156C1FD3-43F4-4103-8B7B-D3D7BC12E06A}" srcOrd="1" destOrd="0" presId="urn:microsoft.com/office/officeart/2008/layout/LinedList"/>
    <dgm:cxn modelId="{668A93D0-0E54-4FA1-A91E-ABB1114AD5A0}" type="presParOf" srcId="{8D42A708-74BF-486C-8977-8C904FB53F2A}" destId="{B7E52B5D-469F-4E22-A247-DBA5AEE8E1A4}" srcOrd="8" destOrd="0" presId="urn:microsoft.com/office/officeart/2008/layout/LinedList"/>
    <dgm:cxn modelId="{968382FE-EC0F-46A3-85CA-3101C3C609EE}" type="presParOf" srcId="{8D42A708-74BF-486C-8977-8C904FB53F2A}" destId="{21450425-F595-44A6-9284-4922BE31D01A}" srcOrd="9" destOrd="0" presId="urn:microsoft.com/office/officeart/2008/layout/LinedList"/>
    <dgm:cxn modelId="{ED1638E2-BFA5-4B7E-98C0-AE33AAF9F76F}" type="presParOf" srcId="{21450425-F595-44A6-9284-4922BE31D01A}" destId="{6DB7C1B3-5131-4C70-89E1-8F935D5A6DA7}" srcOrd="0" destOrd="0" presId="urn:microsoft.com/office/officeart/2008/layout/LinedList"/>
    <dgm:cxn modelId="{97E60F55-1BDF-4279-B069-EBE2F4867EAE}" type="presParOf" srcId="{21450425-F595-44A6-9284-4922BE31D01A}" destId="{E5A0E7B1-5B39-446A-8435-25926CDE2C4C}" srcOrd="1" destOrd="0" presId="urn:microsoft.com/office/officeart/2008/layout/LinedList"/>
    <dgm:cxn modelId="{AF1C025C-9E8E-4DA9-98CA-BE3723966E48}" type="presParOf" srcId="{8D42A708-74BF-486C-8977-8C904FB53F2A}" destId="{99BA9BFB-AF69-4F81-A8AE-B12B0CC43D0C}" srcOrd="10" destOrd="0" presId="urn:microsoft.com/office/officeart/2008/layout/LinedList"/>
    <dgm:cxn modelId="{620A0C73-8366-4CC2-94A7-6010A55B4488}" type="presParOf" srcId="{8D42A708-74BF-486C-8977-8C904FB53F2A}" destId="{BDCC7686-8EA7-4073-8713-63E89D047FED}" srcOrd="11" destOrd="0" presId="urn:microsoft.com/office/officeart/2008/layout/LinedList"/>
    <dgm:cxn modelId="{2A80B003-F24C-46A1-919C-25B122740CE9}" type="presParOf" srcId="{BDCC7686-8EA7-4073-8713-63E89D047FED}" destId="{9E883A0C-22C5-4B8B-9783-D56766E93D95}" srcOrd="0" destOrd="0" presId="urn:microsoft.com/office/officeart/2008/layout/LinedList"/>
    <dgm:cxn modelId="{29AA0BA3-EAAF-4F82-86B1-4E92DCB8D0BF}" type="presParOf" srcId="{BDCC7686-8EA7-4073-8713-63E89D047FED}" destId="{FF695964-006D-4614-A9F9-4B08F4FCE966}" srcOrd="1" destOrd="0" presId="urn:microsoft.com/office/officeart/2008/layout/LinedList"/>
    <dgm:cxn modelId="{71DB375B-019A-443D-A589-A3A69B92185C}" type="presParOf" srcId="{8D42A708-74BF-486C-8977-8C904FB53F2A}" destId="{27A4EBA2-59E2-4E70-802F-1B1588944E6E}" srcOrd="12" destOrd="0" presId="urn:microsoft.com/office/officeart/2008/layout/LinedList"/>
    <dgm:cxn modelId="{288B20CD-F324-4485-A536-6624589BF918}" type="presParOf" srcId="{8D42A708-74BF-486C-8977-8C904FB53F2A}" destId="{C3AC05AC-413C-46B5-ACB5-62E77F683482}" srcOrd="13" destOrd="0" presId="urn:microsoft.com/office/officeart/2008/layout/LinedList"/>
    <dgm:cxn modelId="{C86C1ACD-9FBF-4AFC-8EAB-CA3F8E57BF85}" type="presParOf" srcId="{C3AC05AC-413C-46B5-ACB5-62E77F683482}" destId="{A7578D1C-B35C-4898-AF12-D34DDFDDCEB1}" srcOrd="0" destOrd="0" presId="urn:microsoft.com/office/officeart/2008/layout/LinedList"/>
    <dgm:cxn modelId="{0013AB97-ABC7-4836-942F-431849FDE8C2}" type="presParOf" srcId="{C3AC05AC-413C-46B5-ACB5-62E77F683482}" destId="{2B0584B8-8348-4606-9F01-2691FA3661D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A5FB51-2567-421F-8C6A-2691EC7018B7}"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927BB72-817F-44C7-B991-1485BA55F8F4}">
      <dgm:prSet/>
      <dgm:spPr/>
      <dgm:t>
        <a:bodyPr/>
        <a:lstStyle/>
        <a:p>
          <a:r>
            <a:rPr lang="en-GB"/>
            <a:t>Dependant on vaccine delivery , cost to economy and public tolerance of restrictions. </a:t>
          </a:r>
          <a:endParaRPr lang="en-US"/>
        </a:p>
      </dgm:t>
    </dgm:pt>
    <dgm:pt modelId="{FA146051-C7F9-485E-B8A4-96715D9BF891}" type="parTrans" cxnId="{3397448C-CC45-47B3-9B32-C107BA1D9FC0}">
      <dgm:prSet/>
      <dgm:spPr/>
      <dgm:t>
        <a:bodyPr/>
        <a:lstStyle/>
        <a:p>
          <a:endParaRPr lang="en-US"/>
        </a:p>
      </dgm:t>
    </dgm:pt>
    <dgm:pt modelId="{16BD1144-A761-4160-97D7-30A6DF405F4F}" type="sibTrans" cxnId="{3397448C-CC45-47B3-9B32-C107BA1D9FC0}">
      <dgm:prSet/>
      <dgm:spPr/>
      <dgm:t>
        <a:bodyPr/>
        <a:lstStyle/>
        <a:p>
          <a:endParaRPr lang="en-US"/>
        </a:p>
      </dgm:t>
    </dgm:pt>
    <dgm:pt modelId="{DEA71BBF-AF77-4B05-8911-A8151E55D2E0}">
      <dgm:prSet/>
      <dgm:spPr/>
      <dgm:t>
        <a:bodyPr/>
        <a:lstStyle/>
        <a:p>
          <a:r>
            <a:rPr lang="en-GB" dirty="0"/>
            <a:t>Unlikely to see much change until early summer with incremental improvement thereafter.  </a:t>
          </a:r>
          <a:endParaRPr lang="en-US" dirty="0"/>
        </a:p>
      </dgm:t>
    </dgm:pt>
    <dgm:pt modelId="{39A64F17-24D1-42B6-8EE7-93002CBC7439}" type="parTrans" cxnId="{10ECEEAA-15AA-4757-83D5-07A494B9ACB9}">
      <dgm:prSet/>
      <dgm:spPr/>
      <dgm:t>
        <a:bodyPr/>
        <a:lstStyle/>
        <a:p>
          <a:endParaRPr lang="en-US"/>
        </a:p>
      </dgm:t>
    </dgm:pt>
    <dgm:pt modelId="{8B27FC8A-FF26-4699-9BD3-7AD1A7245475}" type="sibTrans" cxnId="{10ECEEAA-15AA-4757-83D5-07A494B9ACB9}">
      <dgm:prSet/>
      <dgm:spPr/>
      <dgm:t>
        <a:bodyPr/>
        <a:lstStyle/>
        <a:p>
          <a:endParaRPr lang="en-US"/>
        </a:p>
      </dgm:t>
    </dgm:pt>
    <dgm:pt modelId="{62EC3E3B-9D1C-4DDF-8E90-662CE607014D}">
      <dgm:prSet/>
      <dgm:spPr/>
      <dgm:t>
        <a:bodyPr/>
        <a:lstStyle/>
        <a:p>
          <a:r>
            <a:rPr lang="en-GB"/>
            <a:t>Organisationally we can expect some level of restrictions for the remainder of the year. </a:t>
          </a:r>
          <a:endParaRPr lang="en-US"/>
        </a:p>
      </dgm:t>
    </dgm:pt>
    <dgm:pt modelId="{ACE10E5C-D825-47B9-B019-22F7BD84C5F1}" type="parTrans" cxnId="{013A04DA-3E74-4158-AA72-BC9C0D5F14FB}">
      <dgm:prSet/>
      <dgm:spPr/>
      <dgm:t>
        <a:bodyPr/>
        <a:lstStyle/>
        <a:p>
          <a:endParaRPr lang="en-US"/>
        </a:p>
      </dgm:t>
    </dgm:pt>
    <dgm:pt modelId="{53F680F5-8005-44A1-930E-D4C5225B740A}" type="sibTrans" cxnId="{013A04DA-3E74-4158-AA72-BC9C0D5F14FB}">
      <dgm:prSet/>
      <dgm:spPr/>
      <dgm:t>
        <a:bodyPr/>
        <a:lstStyle/>
        <a:p>
          <a:endParaRPr lang="en-US"/>
        </a:p>
      </dgm:t>
    </dgm:pt>
    <dgm:pt modelId="{A825BC29-4D6D-4799-AE4F-EB6812A829C3}">
      <dgm:prSet/>
      <dgm:spPr/>
      <dgm:t>
        <a:bodyPr/>
        <a:lstStyle/>
        <a:p>
          <a:r>
            <a:rPr lang="en-GB" dirty="0"/>
            <a:t>The public health ,  personal health and economic challenges continue to be significant but will recede with vaccine rollout. </a:t>
          </a:r>
          <a:endParaRPr lang="en-US" dirty="0"/>
        </a:p>
      </dgm:t>
    </dgm:pt>
    <dgm:pt modelId="{556672F8-55B7-49FF-82CE-C589865FF142}" type="parTrans" cxnId="{62DBB430-2318-49A5-909E-4DC9149208B7}">
      <dgm:prSet/>
      <dgm:spPr/>
      <dgm:t>
        <a:bodyPr/>
        <a:lstStyle/>
        <a:p>
          <a:endParaRPr lang="en-US"/>
        </a:p>
      </dgm:t>
    </dgm:pt>
    <dgm:pt modelId="{CB8C8159-933B-4F0A-80B5-D54EA89B36EC}" type="sibTrans" cxnId="{62DBB430-2318-49A5-909E-4DC9149208B7}">
      <dgm:prSet/>
      <dgm:spPr/>
      <dgm:t>
        <a:bodyPr/>
        <a:lstStyle/>
        <a:p>
          <a:endParaRPr lang="en-US"/>
        </a:p>
      </dgm:t>
    </dgm:pt>
    <dgm:pt modelId="{7CBE1B39-801A-47DA-88F0-5A01F2F3255B}">
      <dgm:prSet/>
      <dgm:spPr/>
      <dgm:t>
        <a:bodyPr/>
        <a:lstStyle/>
        <a:p>
          <a:r>
            <a:rPr lang="en-GB"/>
            <a:t>2021 likely to be a challenging year for SDCC but manageable and no plans to decelerate any plans or recruitment – overall well positioned to deal with financial disruption. </a:t>
          </a:r>
          <a:endParaRPr lang="en-US"/>
        </a:p>
      </dgm:t>
    </dgm:pt>
    <dgm:pt modelId="{9C14C200-03F3-4BAD-A244-73C19B2FD299}" type="parTrans" cxnId="{3FECC4B6-A840-4639-BDAE-948BB50CB31F}">
      <dgm:prSet/>
      <dgm:spPr/>
      <dgm:t>
        <a:bodyPr/>
        <a:lstStyle/>
        <a:p>
          <a:endParaRPr lang="en-US"/>
        </a:p>
      </dgm:t>
    </dgm:pt>
    <dgm:pt modelId="{AD0D2CE7-0B9C-4EB0-9955-C5F07DD941D8}" type="sibTrans" cxnId="{3FECC4B6-A840-4639-BDAE-948BB50CB31F}">
      <dgm:prSet/>
      <dgm:spPr/>
      <dgm:t>
        <a:bodyPr/>
        <a:lstStyle/>
        <a:p>
          <a:endParaRPr lang="en-US"/>
        </a:p>
      </dgm:t>
    </dgm:pt>
    <dgm:pt modelId="{57941B1D-810F-4784-80DD-2F51DAE11C40}" type="pres">
      <dgm:prSet presAssocID="{38A5FB51-2567-421F-8C6A-2691EC7018B7}" presName="vert0" presStyleCnt="0">
        <dgm:presLayoutVars>
          <dgm:dir/>
          <dgm:animOne val="branch"/>
          <dgm:animLvl val="lvl"/>
        </dgm:presLayoutVars>
      </dgm:prSet>
      <dgm:spPr/>
    </dgm:pt>
    <dgm:pt modelId="{CF857D05-EA38-425F-8C88-A202B20277F8}" type="pres">
      <dgm:prSet presAssocID="{4927BB72-817F-44C7-B991-1485BA55F8F4}" presName="thickLine" presStyleLbl="alignNode1" presStyleIdx="0" presStyleCnt="5"/>
      <dgm:spPr/>
    </dgm:pt>
    <dgm:pt modelId="{C49D8AA6-EDF5-472E-B578-15E0E90C0921}" type="pres">
      <dgm:prSet presAssocID="{4927BB72-817F-44C7-B991-1485BA55F8F4}" presName="horz1" presStyleCnt="0"/>
      <dgm:spPr/>
    </dgm:pt>
    <dgm:pt modelId="{2E4913F0-16F9-4822-8800-4FEB2654340E}" type="pres">
      <dgm:prSet presAssocID="{4927BB72-817F-44C7-B991-1485BA55F8F4}" presName="tx1" presStyleLbl="revTx" presStyleIdx="0" presStyleCnt="5"/>
      <dgm:spPr/>
    </dgm:pt>
    <dgm:pt modelId="{815E6A06-D9AC-4CFE-A533-E6B5AFA36E1A}" type="pres">
      <dgm:prSet presAssocID="{4927BB72-817F-44C7-B991-1485BA55F8F4}" presName="vert1" presStyleCnt="0"/>
      <dgm:spPr/>
    </dgm:pt>
    <dgm:pt modelId="{6228727E-2CF0-469E-A67E-DA79B2343D20}" type="pres">
      <dgm:prSet presAssocID="{DEA71BBF-AF77-4B05-8911-A8151E55D2E0}" presName="thickLine" presStyleLbl="alignNode1" presStyleIdx="1" presStyleCnt="5"/>
      <dgm:spPr/>
    </dgm:pt>
    <dgm:pt modelId="{A581A5D8-0F58-4A32-8FF6-CE91E15A7573}" type="pres">
      <dgm:prSet presAssocID="{DEA71BBF-AF77-4B05-8911-A8151E55D2E0}" presName="horz1" presStyleCnt="0"/>
      <dgm:spPr/>
    </dgm:pt>
    <dgm:pt modelId="{55D96E85-CC70-4A44-9B01-CDEA85D0BBDA}" type="pres">
      <dgm:prSet presAssocID="{DEA71BBF-AF77-4B05-8911-A8151E55D2E0}" presName="tx1" presStyleLbl="revTx" presStyleIdx="1" presStyleCnt="5"/>
      <dgm:spPr/>
    </dgm:pt>
    <dgm:pt modelId="{0C3DB214-80F8-4E16-A05F-59B7F38BF6C7}" type="pres">
      <dgm:prSet presAssocID="{DEA71BBF-AF77-4B05-8911-A8151E55D2E0}" presName="vert1" presStyleCnt="0"/>
      <dgm:spPr/>
    </dgm:pt>
    <dgm:pt modelId="{9549B1F1-4C85-4D9A-B9E7-0166E146C30F}" type="pres">
      <dgm:prSet presAssocID="{62EC3E3B-9D1C-4DDF-8E90-662CE607014D}" presName="thickLine" presStyleLbl="alignNode1" presStyleIdx="2" presStyleCnt="5"/>
      <dgm:spPr/>
    </dgm:pt>
    <dgm:pt modelId="{6CBECF5D-1DF9-4094-B87F-69E7EF4B480A}" type="pres">
      <dgm:prSet presAssocID="{62EC3E3B-9D1C-4DDF-8E90-662CE607014D}" presName="horz1" presStyleCnt="0"/>
      <dgm:spPr/>
    </dgm:pt>
    <dgm:pt modelId="{00492CB9-CEAF-4D3E-A9D0-38E554FA9141}" type="pres">
      <dgm:prSet presAssocID="{62EC3E3B-9D1C-4DDF-8E90-662CE607014D}" presName="tx1" presStyleLbl="revTx" presStyleIdx="2" presStyleCnt="5"/>
      <dgm:spPr/>
    </dgm:pt>
    <dgm:pt modelId="{384AF3CB-7727-461A-921C-6E25FD5F7A98}" type="pres">
      <dgm:prSet presAssocID="{62EC3E3B-9D1C-4DDF-8E90-662CE607014D}" presName="vert1" presStyleCnt="0"/>
      <dgm:spPr/>
    </dgm:pt>
    <dgm:pt modelId="{5E3945EA-4DB6-4941-945E-4A65A3A712AF}" type="pres">
      <dgm:prSet presAssocID="{A825BC29-4D6D-4799-AE4F-EB6812A829C3}" presName="thickLine" presStyleLbl="alignNode1" presStyleIdx="3" presStyleCnt="5"/>
      <dgm:spPr/>
    </dgm:pt>
    <dgm:pt modelId="{EB0B08DD-FED0-433E-B388-A917EEF5F001}" type="pres">
      <dgm:prSet presAssocID="{A825BC29-4D6D-4799-AE4F-EB6812A829C3}" presName="horz1" presStyleCnt="0"/>
      <dgm:spPr/>
    </dgm:pt>
    <dgm:pt modelId="{5F8F907C-DB39-4608-A762-FBCFF416F9A2}" type="pres">
      <dgm:prSet presAssocID="{A825BC29-4D6D-4799-AE4F-EB6812A829C3}" presName="tx1" presStyleLbl="revTx" presStyleIdx="3" presStyleCnt="5"/>
      <dgm:spPr/>
    </dgm:pt>
    <dgm:pt modelId="{0CC025EC-691A-446D-858D-1848C980B126}" type="pres">
      <dgm:prSet presAssocID="{A825BC29-4D6D-4799-AE4F-EB6812A829C3}" presName="vert1" presStyleCnt="0"/>
      <dgm:spPr/>
    </dgm:pt>
    <dgm:pt modelId="{0DB633BF-7D0D-42CD-83FC-47F2B5A00FB9}" type="pres">
      <dgm:prSet presAssocID="{7CBE1B39-801A-47DA-88F0-5A01F2F3255B}" presName="thickLine" presStyleLbl="alignNode1" presStyleIdx="4" presStyleCnt="5"/>
      <dgm:spPr/>
    </dgm:pt>
    <dgm:pt modelId="{A03CECE2-3E4D-4380-BE5A-7B919BCABB64}" type="pres">
      <dgm:prSet presAssocID="{7CBE1B39-801A-47DA-88F0-5A01F2F3255B}" presName="horz1" presStyleCnt="0"/>
      <dgm:spPr/>
    </dgm:pt>
    <dgm:pt modelId="{A9A9B33D-EE06-4D4B-9623-13DCCB0B4046}" type="pres">
      <dgm:prSet presAssocID="{7CBE1B39-801A-47DA-88F0-5A01F2F3255B}" presName="tx1" presStyleLbl="revTx" presStyleIdx="4" presStyleCnt="5"/>
      <dgm:spPr/>
    </dgm:pt>
    <dgm:pt modelId="{A0661565-5677-4881-983F-3E03DD342AF4}" type="pres">
      <dgm:prSet presAssocID="{7CBE1B39-801A-47DA-88F0-5A01F2F3255B}" presName="vert1" presStyleCnt="0"/>
      <dgm:spPr/>
    </dgm:pt>
  </dgm:ptLst>
  <dgm:cxnLst>
    <dgm:cxn modelId="{ED62AF11-6151-45A9-8A47-5AC1BB9A5B43}" type="presOf" srcId="{DEA71BBF-AF77-4B05-8911-A8151E55D2E0}" destId="{55D96E85-CC70-4A44-9B01-CDEA85D0BBDA}" srcOrd="0" destOrd="0" presId="urn:microsoft.com/office/officeart/2008/layout/LinedList"/>
    <dgm:cxn modelId="{5BF2E01B-792B-4292-B585-FB24EA15D088}" type="presOf" srcId="{4927BB72-817F-44C7-B991-1485BA55F8F4}" destId="{2E4913F0-16F9-4822-8800-4FEB2654340E}" srcOrd="0" destOrd="0" presId="urn:microsoft.com/office/officeart/2008/layout/LinedList"/>
    <dgm:cxn modelId="{52BD1D2B-8CFE-4F4D-9EEC-9DE977C40EBF}" type="presOf" srcId="{62EC3E3B-9D1C-4DDF-8E90-662CE607014D}" destId="{00492CB9-CEAF-4D3E-A9D0-38E554FA9141}" srcOrd="0" destOrd="0" presId="urn:microsoft.com/office/officeart/2008/layout/LinedList"/>
    <dgm:cxn modelId="{62DBB430-2318-49A5-909E-4DC9149208B7}" srcId="{38A5FB51-2567-421F-8C6A-2691EC7018B7}" destId="{A825BC29-4D6D-4799-AE4F-EB6812A829C3}" srcOrd="3" destOrd="0" parTransId="{556672F8-55B7-49FF-82CE-C589865FF142}" sibTransId="{CB8C8159-933B-4F0A-80B5-D54EA89B36EC}"/>
    <dgm:cxn modelId="{3397448C-CC45-47B3-9B32-C107BA1D9FC0}" srcId="{38A5FB51-2567-421F-8C6A-2691EC7018B7}" destId="{4927BB72-817F-44C7-B991-1485BA55F8F4}" srcOrd="0" destOrd="0" parTransId="{FA146051-C7F9-485E-B8A4-96715D9BF891}" sibTransId="{16BD1144-A761-4160-97D7-30A6DF405F4F}"/>
    <dgm:cxn modelId="{280071A6-FE82-4578-BD97-BB521D183572}" type="presOf" srcId="{7CBE1B39-801A-47DA-88F0-5A01F2F3255B}" destId="{A9A9B33D-EE06-4D4B-9623-13DCCB0B4046}" srcOrd="0" destOrd="0" presId="urn:microsoft.com/office/officeart/2008/layout/LinedList"/>
    <dgm:cxn modelId="{10ECEEAA-15AA-4757-83D5-07A494B9ACB9}" srcId="{38A5FB51-2567-421F-8C6A-2691EC7018B7}" destId="{DEA71BBF-AF77-4B05-8911-A8151E55D2E0}" srcOrd="1" destOrd="0" parTransId="{39A64F17-24D1-42B6-8EE7-93002CBC7439}" sibTransId="{8B27FC8A-FF26-4699-9BD3-7AD1A7245475}"/>
    <dgm:cxn modelId="{3FECC4B6-A840-4639-BDAE-948BB50CB31F}" srcId="{38A5FB51-2567-421F-8C6A-2691EC7018B7}" destId="{7CBE1B39-801A-47DA-88F0-5A01F2F3255B}" srcOrd="4" destOrd="0" parTransId="{9C14C200-03F3-4BAD-A244-73C19B2FD299}" sibTransId="{AD0D2CE7-0B9C-4EB0-9955-C5F07DD941D8}"/>
    <dgm:cxn modelId="{DFEE97BC-E63B-489D-B52F-8243C9963C39}" type="presOf" srcId="{A825BC29-4D6D-4799-AE4F-EB6812A829C3}" destId="{5F8F907C-DB39-4608-A762-FBCFF416F9A2}" srcOrd="0" destOrd="0" presId="urn:microsoft.com/office/officeart/2008/layout/LinedList"/>
    <dgm:cxn modelId="{0569F8BE-07E8-4F89-87FE-F8C97F7E0C3D}" type="presOf" srcId="{38A5FB51-2567-421F-8C6A-2691EC7018B7}" destId="{57941B1D-810F-4784-80DD-2F51DAE11C40}" srcOrd="0" destOrd="0" presId="urn:microsoft.com/office/officeart/2008/layout/LinedList"/>
    <dgm:cxn modelId="{013A04DA-3E74-4158-AA72-BC9C0D5F14FB}" srcId="{38A5FB51-2567-421F-8C6A-2691EC7018B7}" destId="{62EC3E3B-9D1C-4DDF-8E90-662CE607014D}" srcOrd="2" destOrd="0" parTransId="{ACE10E5C-D825-47B9-B019-22F7BD84C5F1}" sibTransId="{53F680F5-8005-44A1-930E-D4C5225B740A}"/>
    <dgm:cxn modelId="{F967C423-6223-4322-BAA3-90830D22856A}" type="presParOf" srcId="{57941B1D-810F-4784-80DD-2F51DAE11C40}" destId="{CF857D05-EA38-425F-8C88-A202B20277F8}" srcOrd="0" destOrd="0" presId="urn:microsoft.com/office/officeart/2008/layout/LinedList"/>
    <dgm:cxn modelId="{401F9032-53C0-407A-B82C-62318E656925}" type="presParOf" srcId="{57941B1D-810F-4784-80DD-2F51DAE11C40}" destId="{C49D8AA6-EDF5-472E-B578-15E0E90C0921}" srcOrd="1" destOrd="0" presId="urn:microsoft.com/office/officeart/2008/layout/LinedList"/>
    <dgm:cxn modelId="{00ED55F6-8F8C-47B3-9810-71E6B97932C3}" type="presParOf" srcId="{C49D8AA6-EDF5-472E-B578-15E0E90C0921}" destId="{2E4913F0-16F9-4822-8800-4FEB2654340E}" srcOrd="0" destOrd="0" presId="urn:microsoft.com/office/officeart/2008/layout/LinedList"/>
    <dgm:cxn modelId="{0012F6A8-2F72-4C0D-93BF-1AF35D001A74}" type="presParOf" srcId="{C49D8AA6-EDF5-472E-B578-15E0E90C0921}" destId="{815E6A06-D9AC-4CFE-A533-E6B5AFA36E1A}" srcOrd="1" destOrd="0" presId="urn:microsoft.com/office/officeart/2008/layout/LinedList"/>
    <dgm:cxn modelId="{E236B4A9-E38E-4789-B29E-D19396C9F775}" type="presParOf" srcId="{57941B1D-810F-4784-80DD-2F51DAE11C40}" destId="{6228727E-2CF0-469E-A67E-DA79B2343D20}" srcOrd="2" destOrd="0" presId="urn:microsoft.com/office/officeart/2008/layout/LinedList"/>
    <dgm:cxn modelId="{5F0BA4CD-8A0D-4E4B-A9E7-45E267FA03E4}" type="presParOf" srcId="{57941B1D-810F-4784-80DD-2F51DAE11C40}" destId="{A581A5D8-0F58-4A32-8FF6-CE91E15A7573}" srcOrd="3" destOrd="0" presId="urn:microsoft.com/office/officeart/2008/layout/LinedList"/>
    <dgm:cxn modelId="{4DC9813B-F32E-4CE7-A112-1994FDB22DC3}" type="presParOf" srcId="{A581A5D8-0F58-4A32-8FF6-CE91E15A7573}" destId="{55D96E85-CC70-4A44-9B01-CDEA85D0BBDA}" srcOrd="0" destOrd="0" presId="urn:microsoft.com/office/officeart/2008/layout/LinedList"/>
    <dgm:cxn modelId="{DE2979F0-5FFE-42BB-9738-A091B5F003A1}" type="presParOf" srcId="{A581A5D8-0F58-4A32-8FF6-CE91E15A7573}" destId="{0C3DB214-80F8-4E16-A05F-59B7F38BF6C7}" srcOrd="1" destOrd="0" presId="urn:microsoft.com/office/officeart/2008/layout/LinedList"/>
    <dgm:cxn modelId="{BB5BA928-F051-4754-A277-C433664AF895}" type="presParOf" srcId="{57941B1D-810F-4784-80DD-2F51DAE11C40}" destId="{9549B1F1-4C85-4D9A-B9E7-0166E146C30F}" srcOrd="4" destOrd="0" presId="urn:microsoft.com/office/officeart/2008/layout/LinedList"/>
    <dgm:cxn modelId="{C9853A16-0BA2-4E15-AD75-689EE94F9852}" type="presParOf" srcId="{57941B1D-810F-4784-80DD-2F51DAE11C40}" destId="{6CBECF5D-1DF9-4094-B87F-69E7EF4B480A}" srcOrd="5" destOrd="0" presId="urn:microsoft.com/office/officeart/2008/layout/LinedList"/>
    <dgm:cxn modelId="{730A50E1-A906-4910-B9A6-C233E762F277}" type="presParOf" srcId="{6CBECF5D-1DF9-4094-B87F-69E7EF4B480A}" destId="{00492CB9-CEAF-4D3E-A9D0-38E554FA9141}" srcOrd="0" destOrd="0" presId="urn:microsoft.com/office/officeart/2008/layout/LinedList"/>
    <dgm:cxn modelId="{58CDB915-79D9-4396-A4BA-FB09E9232F68}" type="presParOf" srcId="{6CBECF5D-1DF9-4094-B87F-69E7EF4B480A}" destId="{384AF3CB-7727-461A-921C-6E25FD5F7A98}" srcOrd="1" destOrd="0" presId="urn:microsoft.com/office/officeart/2008/layout/LinedList"/>
    <dgm:cxn modelId="{97292CB6-8CA3-462D-BC42-937870D0037A}" type="presParOf" srcId="{57941B1D-810F-4784-80DD-2F51DAE11C40}" destId="{5E3945EA-4DB6-4941-945E-4A65A3A712AF}" srcOrd="6" destOrd="0" presId="urn:microsoft.com/office/officeart/2008/layout/LinedList"/>
    <dgm:cxn modelId="{07566308-1832-4BA3-ABE7-E00D94527C59}" type="presParOf" srcId="{57941B1D-810F-4784-80DD-2F51DAE11C40}" destId="{EB0B08DD-FED0-433E-B388-A917EEF5F001}" srcOrd="7" destOrd="0" presId="urn:microsoft.com/office/officeart/2008/layout/LinedList"/>
    <dgm:cxn modelId="{A0693AD9-89BE-4D2D-ACEB-9906632A655B}" type="presParOf" srcId="{EB0B08DD-FED0-433E-B388-A917EEF5F001}" destId="{5F8F907C-DB39-4608-A762-FBCFF416F9A2}" srcOrd="0" destOrd="0" presId="urn:microsoft.com/office/officeart/2008/layout/LinedList"/>
    <dgm:cxn modelId="{AE547216-4678-4FBB-A221-C50EE2014B58}" type="presParOf" srcId="{EB0B08DD-FED0-433E-B388-A917EEF5F001}" destId="{0CC025EC-691A-446D-858D-1848C980B126}" srcOrd="1" destOrd="0" presId="urn:microsoft.com/office/officeart/2008/layout/LinedList"/>
    <dgm:cxn modelId="{B14256CF-EA96-4071-8B81-D5DC32CA1645}" type="presParOf" srcId="{57941B1D-810F-4784-80DD-2F51DAE11C40}" destId="{0DB633BF-7D0D-42CD-83FC-47F2B5A00FB9}" srcOrd="8" destOrd="0" presId="urn:microsoft.com/office/officeart/2008/layout/LinedList"/>
    <dgm:cxn modelId="{582F02FC-593D-4A3C-8D19-E60BB3AB4DCF}" type="presParOf" srcId="{57941B1D-810F-4784-80DD-2F51DAE11C40}" destId="{A03CECE2-3E4D-4380-BE5A-7B919BCABB64}" srcOrd="9" destOrd="0" presId="urn:microsoft.com/office/officeart/2008/layout/LinedList"/>
    <dgm:cxn modelId="{BA04F543-76BD-426A-84C4-49FDDFA00723}" type="presParOf" srcId="{A03CECE2-3E4D-4380-BE5A-7B919BCABB64}" destId="{A9A9B33D-EE06-4D4B-9623-13DCCB0B4046}" srcOrd="0" destOrd="0" presId="urn:microsoft.com/office/officeart/2008/layout/LinedList"/>
    <dgm:cxn modelId="{DCCEA02D-2A49-4DFB-8DD8-26E54CC5D9F4}" type="presParOf" srcId="{A03CECE2-3E4D-4380-BE5A-7B919BCABB64}" destId="{A0661565-5677-4881-983F-3E03DD342A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4F123B-EAA9-44E9-8E3B-901D34C314DF}" type="doc">
      <dgm:prSet loTypeId="urn:microsoft.com/office/officeart/2011/layout/CircleProcess" loCatId="officeonline" qsTypeId="urn:microsoft.com/office/officeart/2005/8/quickstyle/simple1" qsCatId="simple" csTypeId="urn:microsoft.com/office/officeart/2005/8/colors/colorful3" csCatId="colorful" phldr="1"/>
      <dgm:spPr/>
      <dgm:t>
        <a:bodyPr/>
        <a:lstStyle/>
        <a:p>
          <a:endParaRPr lang="en-GB"/>
        </a:p>
      </dgm:t>
    </dgm:pt>
    <dgm:pt modelId="{068D9959-2946-46D7-9F94-DDD02480185E}">
      <dgm:prSet phldrT="[Text]" custT="1"/>
      <dgm:spPr/>
      <dgm:t>
        <a:bodyPr/>
        <a:lstStyle/>
        <a:p>
          <a:r>
            <a:rPr lang="en-GB" sz="4600" b="1" dirty="0">
              <a:latin typeface="Open Sans" panose="020B0606030504020204" pitchFamily="34" charset="0"/>
              <a:ea typeface="Open Sans" panose="020B0606030504020204" pitchFamily="34" charset="0"/>
              <a:cs typeface="Open Sans" panose="020B0606030504020204" pitchFamily="34" charset="0"/>
            </a:rPr>
            <a:t>1117</a:t>
          </a:r>
        </a:p>
      </dgm:t>
    </dgm:pt>
    <dgm:pt modelId="{9ECFBCF5-808B-46D9-8183-DDE0E8711EDD}" type="parTrans" cxnId="{8441D082-2EE3-41A1-B6BC-424AB74CBE54}">
      <dgm:prSet/>
      <dgm:spPr/>
      <dgm:t>
        <a:bodyPr/>
        <a:lstStyle/>
        <a:p>
          <a:endParaRPr lang="en-GB"/>
        </a:p>
      </dgm:t>
    </dgm:pt>
    <dgm:pt modelId="{460F4D29-1991-41B4-B034-4E28668CD7A5}" type="sibTrans" cxnId="{8441D082-2EE3-41A1-B6BC-424AB74CBE54}">
      <dgm:prSet/>
      <dgm:spPr/>
      <dgm:t>
        <a:bodyPr/>
        <a:lstStyle/>
        <a:p>
          <a:endParaRPr lang="en-GB"/>
        </a:p>
      </dgm:t>
    </dgm:pt>
    <dgm:pt modelId="{D589C7CC-FCF4-42CC-9C68-8A6069795488}">
      <dgm:prSet phldrT="[Text]" custT="1"/>
      <dgm:spPr/>
      <dgm:t>
        <a:bodyPr/>
        <a:lstStyle/>
        <a:p>
          <a:r>
            <a:rPr lang="en-GB" sz="6000" b="1" dirty="0">
              <a:latin typeface="Open Sans" panose="020B0606030504020204" pitchFamily="34" charset="0"/>
              <a:ea typeface="Open Sans" panose="020B0606030504020204" pitchFamily="34" charset="0"/>
              <a:cs typeface="Open Sans" panose="020B0606030504020204" pitchFamily="34" charset="0"/>
            </a:rPr>
            <a:t>141</a:t>
          </a:r>
        </a:p>
      </dgm:t>
    </dgm:pt>
    <dgm:pt modelId="{9742EEA8-1A76-4593-90E2-C83E0620D26C}" type="parTrans" cxnId="{B99EBD8B-F6B6-4FC9-8D0F-AD8BAC1F3D38}">
      <dgm:prSet/>
      <dgm:spPr/>
      <dgm:t>
        <a:bodyPr/>
        <a:lstStyle/>
        <a:p>
          <a:endParaRPr lang="en-GB"/>
        </a:p>
      </dgm:t>
    </dgm:pt>
    <dgm:pt modelId="{AD8E0BC3-B982-42A3-8D23-872B7FEAC365}" type="sibTrans" cxnId="{B99EBD8B-F6B6-4FC9-8D0F-AD8BAC1F3D38}">
      <dgm:prSet/>
      <dgm:spPr/>
      <dgm:t>
        <a:bodyPr/>
        <a:lstStyle/>
        <a:p>
          <a:endParaRPr lang="en-GB"/>
        </a:p>
      </dgm:t>
    </dgm:pt>
    <dgm:pt modelId="{03479A08-9462-43AE-AC2B-64A7788B822D}">
      <dgm:prSet phldrT="[Text]" custT="1"/>
      <dgm:spPr/>
      <dgm:t>
        <a:bodyPr/>
        <a:lstStyle/>
        <a:p>
          <a:r>
            <a:rPr lang="en-GB" sz="6000" b="1" dirty="0"/>
            <a:t>125</a:t>
          </a:r>
        </a:p>
      </dgm:t>
    </dgm:pt>
    <dgm:pt modelId="{D436015C-967F-459A-AFD9-51A4AE9ABA5E}" type="parTrans" cxnId="{CC2EDAFE-90CF-4271-A938-91040901A0EB}">
      <dgm:prSet/>
      <dgm:spPr/>
      <dgm:t>
        <a:bodyPr/>
        <a:lstStyle/>
        <a:p>
          <a:endParaRPr lang="en-GB"/>
        </a:p>
      </dgm:t>
    </dgm:pt>
    <dgm:pt modelId="{D5B6BB1A-B375-4DE7-A59D-E46978F12F58}" type="sibTrans" cxnId="{CC2EDAFE-90CF-4271-A938-91040901A0EB}">
      <dgm:prSet/>
      <dgm:spPr/>
      <dgm:t>
        <a:bodyPr/>
        <a:lstStyle/>
        <a:p>
          <a:endParaRPr lang="en-GB"/>
        </a:p>
      </dgm:t>
    </dgm:pt>
    <dgm:pt modelId="{80512E4B-6A03-49EB-A8B1-F61B0DC82458}">
      <dgm:prSet phldrT="[Text]" custT="1"/>
      <dgm:spPr/>
      <dgm:t>
        <a:bodyPr/>
        <a:lstStyle/>
        <a:p>
          <a:r>
            <a:rPr lang="en-GB" sz="6000" b="1" dirty="0"/>
            <a:t>118</a:t>
          </a:r>
        </a:p>
      </dgm:t>
    </dgm:pt>
    <dgm:pt modelId="{8F321F28-407B-4C3E-AFA8-79AEAAAE3C91}" type="parTrans" cxnId="{5597DEE8-2260-46E2-A8F5-73140DB9DC19}">
      <dgm:prSet/>
      <dgm:spPr/>
      <dgm:t>
        <a:bodyPr/>
        <a:lstStyle/>
        <a:p>
          <a:endParaRPr lang="en-GB"/>
        </a:p>
      </dgm:t>
    </dgm:pt>
    <dgm:pt modelId="{8A16830B-057D-48F7-B487-91C0AD7D2C2F}" type="sibTrans" cxnId="{5597DEE8-2260-46E2-A8F5-73140DB9DC19}">
      <dgm:prSet/>
      <dgm:spPr/>
      <dgm:t>
        <a:bodyPr/>
        <a:lstStyle/>
        <a:p>
          <a:endParaRPr lang="en-GB"/>
        </a:p>
      </dgm:t>
    </dgm:pt>
    <dgm:pt modelId="{AB9091DC-AC89-40A4-A63E-B0909EB7900A}">
      <dgm:prSet phldrT="[Text]" custT="1"/>
      <dgm:spPr/>
      <dgm:t>
        <a:bodyPr/>
        <a:lstStyle/>
        <a:p>
          <a:r>
            <a:rPr lang="en-GB" sz="6000" b="1" dirty="0">
              <a:latin typeface="Open Sans" panose="020B0606030504020204" pitchFamily="34" charset="0"/>
              <a:ea typeface="Open Sans" panose="020B0606030504020204" pitchFamily="34" charset="0"/>
              <a:cs typeface="Open Sans" panose="020B0606030504020204" pitchFamily="34" charset="0"/>
            </a:rPr>
            <a:t>733</a:t>
          </a:r>
        </a:p>
      </dgm:t>
    </dgm:pt>
    <dgm:pt modelId="{86DD147C-6746-4BA1-B565-7F280DF0367E}" type="parTrans" cxnId="{FA4AA3F5-CA57-4D72-B5BD-E6545D6A0603}">
      <dgm:prSet/>
      <dgm:spPr/>
      <dgm:t>
        <a:bodyPr/>
        <a:lstStyle/>
        <a:p>
          <a:endParaRPr lang="en-GB"/>
        </a:p>
      </dgm:t>
    </dgm:pt>
    <dgm:pt modelId="{2C0EF02C-1DAF-4CC5-83AF-0AB5CA551819}" type="sibTrans" cxnId="{FA4AA3F5-CA57-4D72-B5BD-E6545D6A0603}">
      <dgm:prSet/>
      <dgm:spPr/>
      <dgm:t>
        <a:bodyPr/>
        <a:lstStyle/>
        <a:p>
          <a:endParaRPr lang="en-GB"/>
        </a:p>
      </dgm:t>
    </dgm:pt>
    <dgm:pt modelId="{35AE1EB9-0C9D-425D-A968-1C61EE39E2CF}" type="pres">
      <dgm:prSet presAssocID="{1B4F123B-EAA9-44E9-8E3B-901D34C314DF}" presName="Name0" presStyleCnt="0">
        <dgm:presLayoutVars>
          <dgm:chMax val="11"/>
          <dgm:chPref val="11"/>
          <dgm:dir/>
          <dgm:resizeHandles/>
        </dgm:presLayoutVars>
      </dgm:prSet>
      <dgm:spPr/>
    </dgm:pt>
    <dgm:pt modelId="{62B824DD-401A-4277-832E-13BFDE1C187D}" type="pres">
      <dgm:prSet presAssocID="{80512E4B-6A03-49EB-A8B1-F61B0DC82458}" presName="Accent5" presStyleCnt="0"/>
      <dgm:spPr/>
    </dgm:pt>
    <dgm:pt modelId="{AE442360-D1A8-4615-BD06-5D1BEFE81BD1}" type="pres">
      <dgm:prSet presAssocID="{80512E4B-6A03-49EB-A8B1-F61B0DC82458}" presName="Accent" presStyleLbl="node1" presStyleIdx="0" presStyleCnt="5"/>
      <dgm:spPr/>
    </dgm:pt>
    <dgm:pt modelId="{A414D477-C93A-479F-8CB6-44D1DE91C7DB}" type="pres">
      <dgm:prSet presAssocID="{80512E4B-6A03-49EB-A8B1-F61B0DC82458}" presName="ParentBackground5" presStyleCnt="0"/>
      <dgm:spPr/>
    </dgm:pt>
    <dgm:pt modelId="{FB60208A-38BE-47D1-9B89-F5BAC60E0AA8}" type="pres">
      <dgm:prSet presAssocID="{80512E4B-6A03-49EB-A8B1-F61B0DC82458}" presName="ParentBackground" presStyleLbl="fgAcc1" presStyleIdx="0" presStyleCnt="5"/>
      <dgm:spPr/>
    </dgm:pt>
    <dgm:pt modelId="{0F540119-A894-458E-89AE-B9A38BCB7BE0}" type="pres">
      <dgm:prSet presAssocID="{80512E4B-6A03-49EB-A8B1-F61B0DC82458}" presName="Parent5" presStyleLbl="revTx" presStyleIdx="0" presStyleCnt="0">
        <dgm:presLayoutVars>
          <dgm:chMax val="1"/>
          <dgm:chPref val="1"/>
          <dgm:bulletEnabled val="1"/>
        </dgm:presLayoutVars>
      </dgm:prSet>
      <dgm:spPr/>
    </dgm:pt>
    <dgm:pt modelId="{8905F689-5C08-441F-BD54-CB713D13A88C}" type="pres">
      <dgm:prSet presAssocID="{03479A08-9462-43AE-AC2B-64A7788B822D}" presName="Accent4" presStyleCnt="0"/>
      <dgm:spPr/>
    </dgm:pt>
    <dgm:pt modelId="{8922B61C-F014-4E6F-95D2-8739AC3C97C3}" type="pres">
      <dgm:prSet presAssocID="{03479A08-9462-43AE-AC2B-64A7788B822D}" presName="Accent" presStyleLbl="node1" presStyleIdx="1" presStyleCnt="5"/>
      <dgm:spPr>
        <a:solidFill>
          <a:schemeClr val="accent2"/>
        </a:solidFill>
      </dgm:spPr>
    </dgm:pt>
    <dgm:pt modelId="{F93567FA-AC81-4A2F-A15D-4AD7C39D8369}" type="pres">
      <dgm:prSet presAssocID="{03479A08-9462-43AE-AC2B-64A7788B822D}" presName="ParentBackground4" presStyleCnt="0"/>
      <dgm:spPr/>
    </dgm:pt>
    <dgm:pt modelId="{7F2A4696-42E7-4E00-8F15-664BE3DBE907}" type="pres">
      <dgm:prSet presAssocID="{03479A08-9462-43AE-AC2B-64A7788B822D}" presName="ParentBackground" presStyleLbl="fgAcc1" presStyleIdx="1" presStyleCnt="5"/>
      <dgm:spPr/>
    </dgm:pt>
    <dgm:pt modelId="{6FB8F291-3D43-4CD5-8DAD-08744A03B24D}" type="pres">
      <dgm:prSet presAssocID="{03479A08-9462-43AE-AC2B-64A7788B822D}" presName="Parent4" presStyleLbl="revTx" presStyleIdx="0" presStyleCnt="0">
        <dgm:presLayoutVars>
          <dgm:chMax val="1"/>
          <dgm:chPref val="1"/>
          <dgm:bulletEnabled val="1"/>
        </dgm:presLayoutVars>
      </dgm:prSet>
      <dgm:spPr/>
    </dgm:pt>
    <dgm:pt modelId="{060589B7-13DE-4981-8F1F-5F8A434FDAE6}" type="pres">
      <dgm:prSet presAssocID="{D589C7CC-FCF4-42CC-9C68-8A6069795488}" presName="Accent3" presStyleCnt="0"/>
      <dgm:spPr/>
    </dgm:pt>
    <dgm:pt modelId="{39C2CB34-DCE2-4F74-B553-9AB2AA3007A3}" type="pres">
      <dgm:prSet presAssocID="{D589C7CC-FCF4-42CC-9C68-8A6069795488}" presName="Accent" presStyleLbl="node1" presStyleIdx="2" presStyleCnt="5"/>
      <dgm:spPr>
        <a:solidFill>
          <a:schemeClr val="accent1"/>
        </a:solidFill>
      </dgm:spPr>
    </dgm:pt>
    <dgm:pt modelId="{155F29FC-C7DD-4660-880C-0BF01B23716B}" type="pres">
      <dgm:prSet presAssocID="{D589C7CC-FCF4-42CC-9C68-8A6069795488}" presName="ParentBackground3" presStyleCnt="0"/>
      <dgm:spPr/>
    </dgm:pt>
    <dgm:pt modelId="{8086F428-F6C3-4683-8509-4F52983A7402}" type="pres">
      <dgm:prSet presAssocID="{D589C7CC-FCF4-42CC-9C68-8A6069795488}" presName="ParentBackground" presStyleLbl="fgAcc1" presStyleIdx="2" presStyleCnt="5"/>
      <dgm:spPr/>
    </dgm:pt>
    <dgm:pt modelId="{3CC0F133-5452-4E37-BD04-92BA7B9E5433}" type="pres">
      <dgm:prSet presAssocID="{D589C7CC-FCF4-42CC-9C68-8A6069795488}" presName="Parent3" presStyleLbl="revTx" presStyleIdx="0" presStyleCnt="0">
        <dgm:presLayoutVars>
          <dgm:chMax val="1"/>
          <dgm:chPref val="1"/>
          <dgm:bulletEnabled val="1"/>
        </dgm:presLayoutVars>
      </dgm:prSet>
      <dgm:spPr/>
    </dgm:pt>
    <dgm:pt modelId="{6323BD22-FA5A-4C6F-812D-E74CF6E659B6}" type="pres">
      <dgm:prSet presAssocID="{AB9091DC-AC89-40A4-A63E-B0909EB7900A}" presName="Accent2" presStyleCnt="0"/>
      <dgm:spPr/>
    </dgm:pt>
    <dgm:pt modelId="{2161D4BD-9647-435A-8E84-451A80B5822A}" type="pres">
      <dgm:prSet presAssocID="{AB9091DC-AC89-40A4-A63E-B0909EB7900A}" presName="Accent" presStyleLbl="node1" presStyleIdx="3" presStyleCnt="5"/>
      <dgm:spPr/>
    </dgm:pt>
    <dgm:pt modelId="{ACB51390-BF63-4A7C-B91D-26B1DAFFF95E}" type="pres">
      <dgm:prSet presAssocID="{AB9091DC-AC89-40A4-A63E-B0909EB7900A}" presName="ParentBackground2" presStyleCnt="0"/>
      <dgm:spPr/>
    </dgm:pt>
    <dgm:pt modelId="{CB4DFF93-1B62-4FD4-A63A-1B271DFF1F0D}" type="pres">
      <dgm:prSet presAssocID="{AB9091DC-AC89-40A4-A63E-B0909EB7900A}" presName="ParentBackground" presStyleLbl="fgAcc1" presStyleIdx="3" presStyleCnt="5"/>
      <dgm:spPr/>
    </dgm:pt>
    <dgm:pt modelId="{CF60AAEC-2740-4B42-9240-DB4D9E309252}" type="pres">
      <dgm:prSet presAssocID="{AB9091DC-AC89-40A4-A63E-B0909EB7900A}" presName="Parent2" presStyleLbl="revTx" presStyleIdx="0" presStyleCnt="0">
        <dgm:presLayoutVars>
          <dgm:chMax val="1"/>
          <dgm:chPref val="1"/>
          <dgm:bulletEnabled val="1"/>
        </dgm:presLayoutVars>
      </dgm:prSet>
      <dgm:spPr/>
    </dgm:pt>
    <dgm:pt modelId="{651636D3-9FE8-4AA7-A943-18254A689D0C}" type="pres">
      <dgm:prSet presAssocID="{068D9959-2946-46D7-9F94-DDD02480185E}" presName="Accent1" presStyleCnt="0"/>
      <dgm:spPr/>
    </dgm:pt>
    <dgm:pt modelId="{62EFBF92-8339-4400-B62A-067AFD480087}" type="pres">
      <dgm:prSet presAssocID="{068D9959-2946-46D7-9F94-DDD02480185E}" presName="Accent" presStyleLbl="node1" presStyleIdx="4" presStyleCnt="5"/>
      <dgm:spPr>
        <a:solidFill>
          <a:schemeClr val="accent4"/>
        </a:solidFill>
      </dgm:spPr>
    </dgm:pt>
    <dgm:pt modelId="{26493DD0-5267-4DAF-80E8-0C7D2BF2AE1B}" type="pres">
      <dgm:prSet presAssocID="{068D9959-2946-46D7-9F94-DDD02480185E}" presName="ParentBackground1" presStyleCnt="0"/>
      <dgm:spPr/>
    </dgm:pt>
    <dgm:pt modelId="{2825A786-1BA3-4590-A2F3-B3BC96F4FCF1}" type="pres">
      <dgm:prSet presAssocID="{068D9959-2946-46D7-9F94-DDD02480185E}" presName="ParentBackground" presStyleLbl="fgAcc1" presStyleIdx="4" presStyleCnt="5"/>
      <dgm:spPr/>
    </dgm:pt>
    <dgm:pt modelId="{65123EA4-53AF-414A-8923-57586D4FC830}" type="pres">
      <dgm:prSet presAssocID="{068D9959-2946-46D7-9F94-DDD02480185E}" presName="Parent1" presStyleLbl="revTx" presStyleIdx="0" presStyleCnt="0">
        <dgm:presLayoutVars>
          <dgm:chMax val="1"/>
          <dgm:chPref val="1"/>
          <dgm:bulletEnabled val="1"/>
        </dgm:presLayoutVars>
      </dgm:prSet>
      <dgm:spPr/>
    </dgm:pt>
  </dgm:ptLst>
  <dgm:cxnLst>
    <dgm:cxn modelId="{BF98E617-E16A-43E4-AC33-2F7146253209}" type="presOf" srcId="{1B4F123B-EAA9-44E9-8E3B-901D34C314DF}" destId="{35AE1EB9-0C9D-425D-A968-1C61EE39E2CF}" srcOrd="0" destOrd="0" presId="urn:microsoft.com/office/officeart/2011/layout/CircleProcess"/>
    <dgm:cxn modelId="{8E8A6C24-AFC8-4CCE-A9DE-2B94DF77416D}" type="presOf" srcId="{AB9091DC-AC89-40A4-A63E-B0909EB7900A}" destId="{CF60AAEC-2740-4B42-9240-DB4D9E309252}" srcOrd="1" destOrd="0" presId="urn:microsoft.com/office/officeart/2011/layout/CircleProcess"/>
    <dgm:cxn modelId="{024F9924-57C3-4567-9C26-09CB6E9DAA68}" type="presOf" srcId="{D589C7CC-FCF4-42CC-9C68-8A6069795488}" destId="{8086F428-F6C3-4683-8509-4F52983A7402}" srcOrd="0" destOrd="0" presId="urn:microsoft.com/office/officeart/2011/layout/CircleProcess"/>
    <dgm:cxn modelId="{6B971332-0C59-41F4-B676-45F660C7A294}" type="presOf" srcId="{80512E4B-6A03-49EB-A8B1-F61B0DC82458}" destId="{0F540119-A894-458E-89AE-B9A38BCB7BE0}" srcOrd="1" destOrd="0" presId="urn:microsoft.com/office/officeart/2011/layout/CircleProcess"/>
    <dgm:cxn modelId="{90FB453B-7935-4E81-BF60-BB92B7439C4B}" type="presOf" srcId="{068D9959-2946-46D7-9F94-DDD02480185E}" destId="{2825A786-1BA3-4590-A2F3-B3BC96F4FCF1}" srcOrd="0" destOrd="0" presId="urn:microsoft.com/office/officeart/2011/layout/CircleProcess"/>
    <dgm:cxn modelId="{15FC6A46-E2D6-411A-B407-899EEFF52662}" type="presOf" srcId="{068D9959-2946-46D7-9F94-DDD02480185E}" destId="{65123EA4-53AF-414A-8923-57586D4FC830}" srcOrd="1" destOrd="0" presId="urn:microsoft.com/office/officeart/2011/layout/CircleProcess"/>
    <dgm:cxn modelId="{EF0A0D4B-D84C-44DD-AD47-6533BEC5942D}" type="presOf" srcId="{80512E4B-6A03-49EB-A8B1-F61B0DC82458}" destId="{FB60208A-38BE-47D1-9B89-F5BAC60E0AA8}" srcOrd="0" destOrd="0" presId="urn:microsoft.com/office/officeart/2011/layout/CircleProcess"/>
    <dgm:cxn modelId="{8441D082-2EE3-41A1-B6BC-424AB74CBE54}" srcId="{1B4F123B-EAA9-44E9-8E3B-901D34C314DF}" destId="{068D9959-2946-46D7-9F94-DDD02480185E}" srcOrd="0" destOrd="0" parTransId="{9ECFBCF5-808B-46D9-8183-DDE0E8711EDD}" sibTransId="{460F4D29-1991-41B4-B034-4E28668CD7A5}"/>
    <dgm:cxn modelId="{B99EBD8B-F6B6-4FC9-8D0F-AD8BAC1F3D38}" srcId="{1B4F123B-EAA9-44E9-8E3B-901D34C314DF}" destId="{D589C7CC-FCF4-42CC-9C68-8A6069795488}" srcOrd="2" destOrd="0" parTransId="{9742EEA8-1A76-4593-90E2-C83E0620D26C}" sibTransId="{AD8E0BC3-B982-42A3-8D23-872B7FEAC365}"/>
    <dgm:cxn modelId="{AE7C019A-E25F-4A5F-8256-8A74A2F372EC}" type="presOf" srcId="{03479A08-9462-43AE-AC2B-64A7788B822D}" destId="{7F2A4696-42E7-4E00-8F15-664BE3DBE907}" srcOrd="0" destOrd="0" presId="urn:microsoft.com/office/officeart/2011/layout/CircleProcess"/>
    <dgm:cxn modelId="{DA0F6DC8-01F9-4DC5-8DBB-1896AE77907A}" type="presOf" srcId="{D589C7CC-FCF4-42CC-9C68-8A6069795488}" destId="{3CC0F133-5452-4E37-BD04-92BA7B9E5433}" srcOrd="1" destOrd="0" presId="urn:microsoft.com/office/officeart/2011/layout/CircleProcess"/>
    <dgm:cxn modelId="{185976DB-6095-4645-A9C5-4B698BC8F8C3}" type="presOf" srcId="{AB9091DC-AC89-40A4-A63E-B0909EB7900A}" destId="{CB4DFF93-1B62-4FD4-A63A-1B271DFF1F0D}" srcOrd="0" destOrd="0" presId="urn:microsoft.com/office/officeart/2011/layout/CircleProcess"/>
    <dgm:cxn modelId="{1BA020E3-8BFB-4EA8-AE0C-17572F0FBBBE}" type="presOf" srcId="{03479A08-9462-43AE-AC2B-64A7788B822D}" destId="{6FB8F291-3D43-4CD5-8DAD-08744A03B24D}" srcOrd="1" destOrd="0" presId="urn:microsoft.com/office/officeart/2011/layout/CircleProcess"/>
    <dgm:cxn modelId="{5597DEE8-2260-46E2-A8F5-73140DB9DC19}" srcId="{1B4F123B-EAA9-44E9-8E3B-901D34C314DF}" destId="{80512E4B-6A03-49EB-A8B1-F61B0DC82458}" srcOrd="4" destOrd="0" parTransId="{8F321F28-407B-4C3E-AFA8-79AEAAAE3C91}" sibTransId="{8A16830B-057D-48F7-B487-91C0AD7D2C2F}"/>
    <dgm:cxn modelId="{FA4AA3F5-CA57-4D72-B5BD-E6545D6A0603}" srcId="{1B4F123B-EAA9-44E9-8E3B-901D34C314DF}" destId="{AB9091DC-AC89-40A4-A63E-B0909EB7900A}" srcOrd="1" destOrd="0" parTransId="{86DD147C-6746-4BA1-B565-7F280DF0367E}" sibTransId="{2C0EF02C-1DAF-4CC5-83AF-0AB5CA551819}"/>
    <dgm:cxn modelId="{CC2EDAFE-90CF-4271-A938-91040901A0EB}" srcId="{1B4F123B-EAA9-44E9-8E3B-901D34C314DF}" destId="{03479A08-9462-43AE-AC2B-64A7788B822D}" srcOrd="3" destOrd="0" parTransId="{D436015C-967F-459A-AFD9-51A4AE9ABA5E}" sibTransId="{D5B6BB1A-B375-4DE7-A59D-E46978F12F58}"/>
    <dgm:cxn modelId="{B04E1051-2D3F-4BCB-BBBF-DFA0E519A26B}" type="presParOf" srcId="{35AE1EB9-0C9D-425D-A968-1C61EE39E2CF}" destId="{62B824DD-401A-4277-832E-13BFDE1C187D}" srcOrd="0" destOrd="0" presId="urn:microsoft.com/office/officeart/2011/layout/CircleProcess"/>
    <dgm:cxn modelId="{AB0513D8-E6C1-446F-AED2-C6816F612D4F}" type="presParOf" srcId="{62B824DD-401A-4277-832E-13BFDE1C187D}" destId="{AE442360-D1A8-4615-BD06-5D1BEFE81BD1}" srcOrd="0" destOrd="0" presId="urn:microsoft.com/office/officeart/2011/layout/CircleProcess"/>
    <dgm:cxn modelId="{B14E4458-740E-4588-937A-F49F3F21D9AF}" type="presParOf" srcId="{35AE1EB9-0C9D-425D-A968-1C61EE39E2CF}" destId="{A414D477-C93A-479F-8CB6-44D1DE91C7DB}" srcOrd="1" destOrd="0" presId="urn:microsoft.com/office/officeart/2011/layout/CircleProcess"/>
    <dgm:cxn modelId="{6975EC9C-CA73-4EBC-8B22-83EA5B6EEE16}" type="presParOf" srcId="{A414D477-C93A-479F-8CB6-44D1DE91C7DB}" destId="{FB60208A-38BE-47D1-9B89-F5BAC60E0AA8}" srcOrd="0" destOrd="0" presId="urn:microsoft.com/office/officeart/2011/layout/CircleProcess"/>
    <dgm:cxn modelId="{020B598E-FD3B-4EAD-BD82-99E83F2B2250}" type="presParOf" srcId="{35AE1EB9-0C9D-425D-A968-1C61EE39E2CF}" destId="{0F540119-A894-458E-89AE-B9A38BCB7BE0}" srcOrd="2" destOrd="0" presId="urn:microsoft.com/office/officeart/2011/layout/CircleProcess"/>
    <dgm:cxn modelId="{AA3FCB38-CC53-475D-913C-DDA9F7F53651}" type="presParOf" srcId="{35AE1EB9-0C9D-425D-A968-1C61EE39E2CF}" destId="{8905F689-5C08-441F-BD54-CB713D13A88C}" srcOrd="3" destOrd="0" presId="urn:microsoft.com/office/officeart/2011/layout/CircleProcess"/>
    <dgm:cxn modelId="{44E80F03-8ADC-4DE7-A1D8-B2DB53EAEC58}" type="presParOf" srcId="{8905F689-5C08-441F-BD54-CB713D13A88C}" destId="{8922B61C-F014-4E6F-95D2-8739AC3C97C3}" srcOrd="0" destOrd="0" presId="urn:microsoft.com/office/officeart/2011/layout/CircleProcess"/>
    <dgm:cxn modelId="{D84AA9DC-6877-4834-B57E-CEBB160EA41E}" type="presParOf" srcId="{35AE1EB9-0C9D-425D-A968-1C61EE39E2CF}" destId="{F93567FA-AC81-4A2F-A15D-4AD7C39D8369}" srcOrd="4" destOrd="0" presId="urn:microsoft.com/office/officeart/2011/layout/CircleProcess"/>
    <dgm:cxn modelId="{FB0E90BF-203B-4981-9149-FA5D67785259}" type="presParOf" srcId="{F93567FA-AC81-4A2F-A15D-4AD7C39D8369}" destId="{7F2A4696-42E7-4E00-8F15-664BE3DBE907}" srcOrd="0" destOrd="0" presId="urn:microsoft.com/office/officeart/2011/layout/CircleProcess"/>
    <dgm:cxn modelId="{E0C1716F-AEF3-4DE4-AB68-1621DA4DF25E}" type="presParOf" srcId="{35AE1EB9-0C9D-425D-A968-1C61EE39E2CF}" destId="{6FB8F291-3D43-4CD5-8DAD-08744A03B24D}" srcOrd="5" destOrd="0" presId="urn:microsoft.com/office/officeart/2011/layout/CircleProcess"/>
    <dgm:cxn modelId="{E3F0D4D4-DD6D-463F-9167-749A5CC630C0}" type="presParOf" srcId="{35AE1EB9-0C9D-425D-A968-1C61EE39E2CF}" destId="{060589B7-13DE-4981-8F1F-5F8A434FDAE6}" srcOrd="6" destOrd="0" presId="urn:microsoft.com/office/officeart/2011/layout/CircleProcess"/>
    <dgm:cxn modelId="{A518CAD6-A9CD-491A-B25B-310060EF8542}" type="presParOf" srcId="{060589B7-13DE-4981-8F1F-5F8A434FDAE6}" destId="{39C2CB34-DCE2-4F74-B553-9AB2AA3007A3}" srcOrd="0" destOrd="0" presId="urn:microsoft.com/office/officeart/2011/layout/CircleProcess"/>
    <dgm:cxn modelId="{1D163DBF-6C63-4C62-B213-C067E1296AC6}" type="presParOf" srcId="{35AE1EB9-0C9D-425D-A968-1C61EE39E2CF}" destId="{155F29FC-C7DD-4660-880C-0BF01B23716B}" srcOrd="7" destOrd="0" presId="urn:microsoft.com/office/officeart/2011/layout/CircleProcess"/>
    <dgm:cxn modelId="{433A74A1-6BB9-4E87-ABB3-CE33528107F6}" type="presParOf" srcId="{155F29FC-C7DD-4660-880C-0BF01B23716B}" destId="{8086F428-F6C3-4683-8509-4F52983A7402}" srcOrd="0" destOrd="0" presId="urn:microsoft.com/office/officeart/2011/layout/CircleProcess"/>
    <dgm:cxn modelId="{013F86EA-1A3A-456F-847D-412EBADAD614}" type="presParOf" srcId="{35AE1EB9-0C9D-425D-A968-1C61EE39E2CF}" destId="{3CC0F133-5452-4E37-BD04-92BA7B9E5433}" srcOrd="8" destOrd="0" presId="urn:microsoft.com/office/officeart/2011/layout/CircleProcess"/>
    <dgm:cxn modelId="{4B18E8BB-0EA8-4A01-9D25-D73FB5614BEE}" type="presParOf" srcId="{35AE1EB9-0C9D-425D-A968-1C61EE39E2CF}" destId="{6323BD22-FA5A-4C6F-812D-E74CF6E659B6}" srcOrd="9" destOrd="0" presId="urn:microsoft.com/office/officeart/2011/layout/CircleProcess"/>
    <dgm:cxn modelId="{0DC8CEEA-1642-4FDB-9814-2F8C7D642021}" type="presParOf" srcId="{6323BD22-FA5A-4C6F-812D-E74CF6E659B6}" destId="{2161D4BD-9647-435A-8E84-451A80B5822A}" srcOrd="0" destOrd="0" presId="urn:microsoft.com/office/officeart/2011/layout/CircleProcess"/>
    <dgm:cxn modelId="{909FA9CF-2E6D-448A-BA64-261F7D0E265A}" type="presParOf" srcId="{35AE1EB9-0C9D-425D-A968-1C61EE39E2CF}" destId="{ACB51390-BF63-4A7C-B91D-26B1DAFFF95E}" srcOrd="10" destOrd="0" presId="urn:microsoft.com/office/officeart/2011/layout/CircleProcess"/>
    <dgm:cxn modelId="{8D4D07EB-58A6-4536-9EEF-AEF76A3A26FF}" type="presParOf" srcId="{ACB51390-BF63-4A7C-B91D-26B1DAFFF95E}" destId="{CB4DFF93-1B62-4FD4-A63A-1B271DFF1F0D}" srcOrd="0" destOrd="0" presId="urn:microsoft.com/office/officeart/2011/layout/CircleProcess"/>
    <dgm:cxn modelId="{F466474D-02C5-4CA0-86E5-1E1372567BB5}" type="presParOf" srcId="{35AE1EB9-0C9D-425D-A968-1C61EE39E2CF}" destId="{CF60AAEC-2740-4B42-9240-DB4D9E309252}" srcOrd="11" destOrd="0" presId="urn:microsoft.com/office/officeart/2011/layout/CircleProcess"/>
    <dgm:cxn modelId="{3BC0B59D-E4CB-480A-AEC8-4B90A7541803}" type="presParOf" srcId="{35AE1EB9-0C9D-425D-A968-1C61EE39E2CF}" destId="{651636D3-9FE8-4AA7-A943-18254A689D0C}" srcOrd="12" destOrd="0" presId="urn:microsoft.com/office/officeart/2011/layout/CircleProcess"/>
    <dgm:cxn modelId="{FAE19249-EFDD-415C-ADB5-7B846536A172}" type="presParOf" srcId="{651636D3-9FE8-4AA7-A943-18254A689D0C}" destId="{62EFBF92-8339-4400-B62A-067AFD480087}" srcOrd="0" destOrd="0" presId="urn:microsoft.com/office/officeart/2011/layout/CircleProcess"/>
    <dgm:cxn modelId="{34C94836-964F-4784-8C20-531E2D3A8884}" type="presParOf" srcId="{35AE1EB9-0C9D-425D-A968-1C61EE39E2CF}" destId="{26493DD0-5267-4DAF-80E8-0C7D2BF2AE1B}" srcOrd="13" destOrd="0" presId="urn:microsoft.com/office/officeart/2011/layout/CircleProcess"/>
    <dgm:cxn modelId="{40B2FB2A-5D97-4719-B6E9-97441BFBAECB}" type="presParOf" srcId="{26493DD0-5267-4DAF-80E8-0C7D2BF2AE1B}" destId="{2825A786-1BA3-4590-A2F3-B3BC96F4FCF1}" srcOrd="0" destOrd="0" presId="urn:microsoft.com/office/officeart/2011/layout/CircleProcess"/>
    <dgm:cxn modelId="{0962BB61-E6D8-42BC-9872-08AC4A8F29C0}" type="presParOf" srcId="{35AE1EB9-0C9D-425D-A968-1C61EE39E2CF}" destId="{65123EA4-53AF-414A-8923-57586D4FC830}"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0C582B-932D-451F-B29F-54E89D98EFE6}" type="doc">
      <dgm:prSet loTypeId="urn:microsoft.com/office/officeart/2009/layout/CircleArrowProcess" loCatId="cycle" qsTypeId="urn:microsoft.com/office/officeart/2005/8/quickstyle/simple2" qsCatId="simple" csTypeId="urn:microsoft.com/office/officeart/2005/8/colors/colorful1" csCatId="colorful" phldr="1"/>
      <dgm:spPr/>
      <dgm:t>
        <a:bodyPr/>
        <a:lstStyle/>
        <a:p>
          <a:endParaRPr lang="en-GB"/>
        </a:p>
      </dgm:t>
    </dgm:pt>
    <dgm:pt modelId="{31EB11D3-2F55-4A6B-B8CC-05B4CF649F96}">
      <dgm:prSet phldrT="[Text]" custT="1"/>
      <dgm:spPr/>
      <dgm:t>
        <a:bodyPr/>
        <a:lstStyle/>
        <a:p>
          <a:r>
            <a:rPr lang="en-GB" sz="2800" b="1" dirty="0"/>
            <a:t>2018</a:t>
          </a:r>
        </a:p>
        <a:p>
          <a:r>
            <a:rPr lang="en-GB" sz="2800" b="1" dirty="0"/>
            <a:t>46.9%</a:t>
          </a:r>
        </a:p>
      </dgm:t>
    </dgm:pt>
    <dgm:pt modelId="{3293388B-3A59-462C-9AB7-6D648058A39F}" type="parTrans" cxnId="{F8B60FB9-9955-4A23-AF27-A33038AC5B19}">
      <dgm:prSet/>
      <dgm:spPr/>
      <dgm:t>
        <a:bodyPr/>
        <a:lstStyle/>
        <a:p>
          <a:endParaRPr lang="en-GB"/>
        </a:p>
      </dgm:t>
    </dgm:pt>
    <dgm:pt modelId="{AC3786A4-079F-4EB6-9649-286E2131992E}" type="sibTrans" cxnId="{F8B60FB9-9955-4A23-AF27-A33038AC5B19}">
      <dgm:prSet/>
      <dgm:spPr/>
      <dgm:t>
        <a:bodyPr/>
        <a:lstStyle/>
        <a:p>
          <a:endParaRPr lang="en-GB"/>
        </a:p>
      </dgm:t>
    </dgm:pt>
    <dgm:pt modelId="{A3D5731E-7703-4F22-A4C0-8D599FB01D1E}">
      <dgm:prSet phldrT="[Text]" custT="1"/>
      <dgm:spPr/>
      <dgm:t>
        <a:bodyPr/>
        <a:lstStyle/>
        <a:p>
          <a:r>
            <a:rPr lang="en-GB" sz="4400" b="1" dirty="0"/>
            <a:t>2020</a:t>
          </a:r>
        </a:p>
        <a:p>
          <a:r>
            <a:rPr lang="en-GB" sz="4400" b="1" dirty="0"/>
            <a:t>22%</a:t>
          </a:r>
        </a:p>
      </dgm:t>
    </dgm:pt>
    <dgm:pt modelId="{3B62671E-D638-4745-A0FB-69A82C9A1DEA}" type="parTrans" cxnId="{4C5F929D-0710-44E7-B9E8-1C0B6A0DA73B}">
      <dgm:prSet/>
      <dgm:spPr/>
      <dgm:t>
        <a:bodyPr/>
        <a:lstStyle/>
        <a:p>
          <a:endParaRPr lang="en-GB"/>
        </a:p>
      </dgm:t>
    </dgm:pt>
    <dgm:pt modelId="{233A8B46-57E4-4CA4-A62B-5DCEE3153576}" type="sibTrans" cxnId="{4C5F929D-0710-44E7-B9E8-1C0B6A0DA73B}">
      <dgm:prSet/>
      <dgm:spPr/>
      <dgm:t>
        <a:bodyPr/>
        <a:lstStyle/>
        <a:p>
          <a:endParaRPr lang="en-GB"/>
        </a:p>
      </dgm:t>
    </dgm:pt>
    <dgm:pt modelId="{7831F305-9DF2-4E47-BC25-B0EC9004D299}" type="pres">
      <dgm:prSet presAssocID="{160C582B-932D-451F-B29F-54E89D98EFE6}" presName="Name0" presStyleCnt="0">
        <dgm:presLayoutVars>
          <dgm:chMax val="7"/>
          <dgm:chPref val="7"/>
          <dgm:dir/>
          <dgm:animLvl val="lvl"/>
        </dgm:presLayoutVars>
      </dgm:prSet>
      <dgm:spPr/>
    </dgm:pt>
    <dgm:pt modelId="{AC5B3FB2-4C81-45CF-BBF7-6D23438C8986}" type="pres">
      <dgm:prSet presAssocID="{31EB11D3-2F55-4A6B-B8CC-05B4CF649F96}" presName="Accent1" presStyleCnt="0"/>
      <dgm:spPr/>
    </dgm:pt>
    <dgm:pt modelId="{8B87CB70-5BDC-4E7F-BE8B-5E478586CB1A}" type="pres">
      <dgm:prSet presAssocID="{31EB11D3-2F55-4A6B-B8CC-05B4CF649F96}" presName="Accent" presStyleLbl="node1" presStyleIdx="0" presStyleCnt="2"/>
      <dgm:spPr/>
    </dgm:pt>
    <dgm:pt modelId="{B48F7F54-6EA5-4DD8-8643-82B7C7FCD2FC}" type="pres">
      <dgm:prSet presAssocID="{31EB11D3-2F55-4A6B-B8CC-05B4CF649F96}" presName="Parent1" presStyleLbl="revTx" presStyleIdx="0" presStyleCnt="2">
        <dgm:presLayoutVars>
          <dgm:chMax val="1"/>
          <dgm:chPref val="1"/>
          <dgm:bulletEnabled val="1"/>
        </dgm:presLayoutVars>
      </dgm:prSet>
      <dgm:spPr/>
    </dgm:pt>
    <dgm:pt modelId="{2963432F-9198-4EB0-B839-446A16E44575}" type="pres">
      <dgm:prSet presAssocID="{A3D5731E-7703-4F22-A4C0-8D599FB01D1E}" presName="Accent2" presStyleCnt="0"/>
      <dgm:spPr/>
    </dgm:pt>
    <dgm:pt modelId="{79B2020C-BE9F-4F61-A84C-78CC33D5442C}" type="pres">
      <dgm:prSet presAssocID="{A3D5731E-7703-4F22-A4C0-8D599FB01D1E}" presName="Accent" presStyleLbl="node1" presStyleIdx="1" presStyleCnt="2"/>
      <dgm:spPr/>
    </dgm:pt>
    <dgm:pt modelId="{B18EE1B4-6EEA-48A1-8B11-CDA189E972EE}" type="pres">
      <dgm:prSet presAssocID="{A3D5731E-7703-4F22-A4C0-8D599FB01D1E}" presName="Parent2" presStyleLbl="revTx" presStyleIdx="1" presStyleCnt="2">
        <dgm:presLayoutVars>
          <dgm:chMax val="1"/>
          <dgm:chPref val="1"/>
          <dgm:bulletEnabled val="1"/>
        </dgm:presLayoutVars>
      </dgm:prSet>
      <dgm:spPr/>
    </dgm:pt>
  </dgm:ptLst>
  <dgm:cxnLst>
    <dgm:cxn modelId="{078F202A-9EE5-4825-AEC3-B04FA86C6805}" type="presOf" srcId="{160C582B-932D-451F-B29F-54E89D98EFE6}" destId="{7831F305-9DF2-4E47-BC25-B0EC9004D299}" srcOrd="0" destOrd="0" presId="urn:microsoft.com/office/officeart/2009/layout/CircleArrowProcess"/>
    <dgm:cxn modelId="{527E3968-3BC7-4F84-B6C9-0A2E272BFE28}" type="presOf" srcId="{A3D5731E-7703-4F22-A4C0-8D599FB01D1E}" destId="{B18EE1B4-6EEA-48A1-8B11-CDA189E972EE}" srcOrd="0" destOrd="0" presId="urn:microsoft.com/office/officeart/2009/layout/CircleArrowProcess"/>
    <dgm:cxn modelId="{3845967E-B619-46C1-8889-8500FB455325}" type="presOf" srcId="{31EB11D3-2F55-4A6B-B8CC-05B4CF649F96}" destId="{B48F7F54-6EA5-4DD8-8643-82B7C7FCD2FC}" srcOrd="0" destOrd="0" presId="urn:microsoft.com/office/officeart/2009/layout/CircleArrowProcess"/>
    <dgm:cxn modelId="{4C5F929D-0710-44E7-B9E8-1C0B6A0DA73B}" srcId="{160C582B-932D-451F-B29F-54E89D98EFE6}" destId="{A3D5731E-7703-4F22-A4C0-8D599FB01D1E}" srcOrd="1" destOrd="0" parTransId="{3B62671E-D638-4745-A0FB-69A82C9A1DEA}" sibTransId="{233A8B46-57E4-4CA4-A62B-5DCEE3153576}"/>
    <dgm:cxn modelId="{F8B60FB9-9955-4A23-AF27-A33038AC5B19}" srcId="{160C582B-932D-451F-B29F-54E89D98EFE6}" destId="{31EB11D3-2F55-4A6B-B8CC-05B4CF649F96}" srcOrd="0" destOrd="0" parTransId="{3293388B-3A59-462C-9AB7-6D648058A39F}" sibTransId="{AC3786A4-079F-4EB6-9649-286E2131992E}"/>
    <dgm:cxn modelId="{61A565FE-FCEB-43F5-9415-A7B6FF4FD014}" type="presParOf" srcId="{7831F305-9DF2-4E47-BC25-B0EC9004D299}" destId="{AC5B3FB2-4C81-45CF-BBF7-6D23438C8986}" srcOrd="0" destOrd="0" presId="urn:microsoft.com/office/officeart/2009/layout/CircleArrowProcess"/>
    <dgm:cxn modelId="{5B2FE391-06C2-44BE-89B6-D21A66D347EC}" type="presParOf" srcId="{AC5B3FB2-4C81-45CF-BBF7-6D23438C8986}" destId="{8B87CB70-5BDC-4E7F-BE8B-5E478586CB1A}" srcOrd="0" destOrd="0" presId="urn:microsoft.com/office/officeart/2009/layout/CircleArrowProcess"/>
    <dgm:cxn modelId="{5E2C2CA8-B797-4367-8DAF-18B28652706D}" type="presParOf" srcId="{7831F305-9DF2-4E47-BC25-B0EC9004D299}" destId="{B48F7F54-6EA5-4DD8-8643-82B7C7FCD2FC}" srcOrd="1" destOrd="0" presId="urn:microsoft.com/office/officeart/2009/layout/CircleArrowProcess"/>
    <dgm:cxn modelId="{BE0304C2-B133-4309-91C1-337E56671060}" type="presParOf" srcId="{7831F305-9DF2-4E47-BC25-B0EC9004D299}" destId="{2963432F-9198-4EB0-B839-446A16E44575}" srcOrd="2" destOrd="0" presId="urn:microsoft.com/office/officeart/2009/layout/CircleArrowProcess"/>
    <dgm:cxn modelId="{8E974641-1896-4A2D-9BC2-C29095E1AFB4}" type="presParOf" srcId="{2963432F-9198-4EB0-B839-446A16E44575}" destId="{79B2020C-BE9F-4F61-A84C-78CC33D5442C}" srcOrd="0" destOrd="0" presId="urn:microsoft.com/office/officeart/2009/layout/CircleArrowProcess"/>
    <dgm:cxn modelId="{F882E952-76D1-49A8-8856-88E585A481C7}" type="presParOf" srcId="{7831F305-9DF2-4E47-BC25-B0EC9004D299}" destId="{B18EE1B4-6EEA-48A1-8B11-CDA189E972EE}" srcOrd="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8B578-2CA2-4AF1-8965-A63BD5D1AF69}">
      <dsp:nvSpPr>
        <dsp:cNvPr id="0" name=""/>
        <dsp:cNvSpPr/>
      </dsp:nvSpPr>
      <dsp:spPr>
        <a:xfrm>
          <a:off x="0" y="690"/>
          <a:ext cx="6248400" cy="5799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379B80-45BB-408F-A52F-F3FB9A09ABE3}">
      <dsp:nvSpPr>
        <dsp:cNvPr id="0" name=""/>
        <dsp:cNvSpPr/>
      </dsp:nvSpPr>
      <dsp:spPr>
        <a:xfrm>
          <a:off x="175446" y="131187"/>
          <a:ext cx="318993" cy="3189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204B68-C762-48EA-9DCE-D5737F614AAE}">
      <dsp:nvSpPr>
        <dsp:cNvPr id="0" name=""/>
        <dsp:cNvSpPr/>
      </dsp:nvSpPr>
      <dsp:spPr>
        <a:xfrm>
          <a:off x="669886" y="690"/>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GB" sz="1600" kern="1200"/>
            <a:t>416 invited to participate – 165 responded ( 39% ) </a:t>
          </a:r>
          <a:endParaRPr lang="en-US" sz="1600" kern="1200"/>
        </a:p>
      </dsp:txBody>
      <dsp:txXfrm>
        <a:off x="669886" y="690"/>
        <a:ext cx="5578513" cy="579987"/>
      </dsp:txXfrm>
    </dsp:sp>
    <dsp:sp modelId="{85CB3C29-8727-4F23-ADB4-44FE66C0E99F}">
      <dsp:nvSpPr>
        <dsp:cNvPr id="0" name=""/>
        <dsp:cNvSpPr/>
      </dsp:nvSpPr>
      <dsp:spPr>
        <a:xfrm>
          <a:off x="0" y="725675"/>
          <a:ext cx="6248400" cy="5799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9D9D58-037D-47E6-A71F-6275CF157C9E}">
      <dsp:nvSpPr>
        <dsp:cNvPr id="0" name=""/>
        <dsp:cNvSpPr/>
      </dsp:nvSpPr>
      <dsp:spPr>
        <a:xfrm>
          <a:off x="175446" y="856172"/>
          <a:ext cx="318993" cy="3189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3ACC91-07AC-4144-9004-9CC3FC98D2D9}">
      <dsp:nvSpPr>
        <dsp:cNvPr id="0" name=""/>
        <dsp:cNvSpPr/>
      </dsp:nvSpPr>
      <dsp:spPr>
        <a:xfrm>
          <a:off x="669886" y="725675"/>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GB" sz="1600" kern="1200"/>
            <a:t>92% found overall experience positive or very positive </a:t>
          </a:r>
          <a:endParaRPr lang="en-US" sz="1600" kern="1200"/>
        </a:p>
      </dsp:txBody>
      <dsp:txXfrm>
        <a:off x="669886" y="725675"/>
        <a:ext cx="5578513" cy="579987"/>
      </dsp:txXfrm>
    </dsp:sp>
    <dsp:sp modelId="{0FD76511-7625-42FC-BF46-0E23ABC2259B}">
      <dsp:nvSpPr>
        <dsp:cNvPr id="0" name=""/>
        <dsp:cNvSpPr/>
      </dsp:nvSpPr>
      <dsp:spPr>
        <a:xfrm>
          <a:off x="0" y="1450660"/>
          <a:ext cx="6248400" cy="5799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12AC7-1641-4AB9-9E62-5F12C652EB43}">
      <dsp:nvSpPr>
        <dsp:cNvPr id="0" name=""/>
        <dsp:cNvSpPr/>
      </dsp:nvSpPr>
      <dsp:spPr>
        <a:xfrm>
          <a:off x="175446" y="1581157"/>
          <a:ext cx="318993" cy="3189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E117E7-A44C-4E70-B5CA-FD4769106D46}">
      <dsp:nvSpPr>
        <dsp:cNvPr id="0" name=""/>
        <dsp:cNvSpPr/>
      </dsp:nvSpPr>
      <dsp:spPr>
        <a:xfrm>
          <a:off x="669886" y="1450660"/>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GB" sz="1600" kern="1200"/>
            <a:t>Very complimentary towards other staff and welcome received. </a:t>
          </a:r>
          <a:endParaRPr lang="en-US" sz="1600" kern="1200"/>
        </a:p>
      </dsp:txBody>
      <dsp:txXfrm>
        <a:off x="669886" y="1450660"/>
        <a:ext cx="5578513" cy="579987"/>
      </dsp:txXfrm>
    </dsp:sp>
    <dsp:sp modelId="{2B60AD70-A970-48ED-8A84-976A8F07B341}">
      <dsp:nvSpPr>
        <dsp:cNvPr id="0" name=""/>
        <dsp:cNvSpPr/>
      </dsp:nvSpPr>
      <dsp:spPr>
        <a:xfrm>
          <a:off x="0" y="2175645"/>
          <a:ext cx="6248400" cy="57998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D1BE70-731C-44E0-AB85-65239C10CD0C}">
      <dsp:nvSpPr>
        <dsp:cNvPr id="0" name=""/>
        <dsp:cNvSpPr/>
      </dsp:nvSpPr>
      <dsp:spPr>
        <a:xfrm>
          <a:off x="175446" y="2306142"/>
          <a:ext cx="318993" cy="3189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946D87-1EF5-4B86-83F2-877180789D89}">
      <dsp:nvSpPr>
        <dsp:cNvPr id="0" name=""/>
        <dsp:cNvSpPr/>
      </dsp:nvSpPr>
      <dsp:spPr>
        <a:xfrm>
          <a:off x="669886" y="2175645"/>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GB" sz="1600" kern="1200"/>
            <a:t>80% happy with induction ( 90% outdoor 76% indoor ) </a:t>
          </a:r>
          <a:endParaRPr lang="en-US" sz="1600" kern="1200"/>
        </a:p>
      </dsp:txBody>
      <dsp:txXfrm>
        <a:off x="669886" y="2175645"/>
        <a:ext cx="5578513" cy="579987"/>
      </dsp:txXfrm>
    </dsp:sp>
    <dsp:sp modelId="{54E06D8D-7CEF-4113-8BE5-40ECB9E9C2F6}">
      <dsp:nvSpPr>
        <dsp:cNvPr id="0" name=""/>
        <dsp:cNvSpPr/>
      </dsp:nvSpPr>
      <dsp:spPr>
        <a:xfrm>
          <a:off x="0" y="2900629"/>
          <a:ext cx="6248400" cy="57998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E17387-5236-42F3-B837-9EE251EEB6C4}">
      <dsp:nvSpPr>
        <dsp:cNvPr id="0" name=""/>
        <dsp:cNvSpPr/>
      </dsp:nvSpPr>
      <dsp:spPr>
        <a:xfrm>
          <a:off x="175446" y="3031127"/>
          <a:ext cx="318993" cy="3189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85CF1B-FF65-4F0B-BBF9-FF350FE454CC}">
      <dsp:nvSpPr>
        <dsp:cNvPr id="0" name=""/>
        <dsp:cNvSpPr/>
      </dsp:nvSpPr>
      <dsp:spPr>
        <a:xfrm>
          <a:off x="669886" y="2900629"/>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GB" sz="1600" kern="1200"/>
            <a:t>7% not happy with opportunities to give feedback.</a:t>
          </a:r>
          <a:endParaRPr lang="en-US" sz="1600" kern="1200"/>
        </a:p>
      </dsp:txBody>
      <dsp:txXfrm>
        <a:off x="669886" y="2900629"/>
        <a:ext cx="5578513" cy="579987"/>
      </dsp:txXfrm>
    </dsp:sp>
    <dsp:sp modelId="{A78BFC5F-116E-44F1-8FEE-63C8A83A8835}">
      <dsp:nvSpPr>
        <dsp:cNvPr id="0" name=""/>
        <dsp:cNvSpPr/>
      </dsp:nvSpPr>
      <dsp:spPr>
        <a:xfrm>
          <a:off x="0" y="3625614"/>
          <a:ext cx="6248400" cy="5799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00CEFE-172E-4F8A-8F2B-5F6FDEBA5F4E}">
      <dsp:nvSpPr>
        <dsp:cNvPr id="0" name=""/>
        <dsp:cNvSpPr/>
      </dsp:nvSpPr>
      <dsp:spPr>
        <a:xfrm>
          <a:off x="175446" y="3756112"/>
          <a:ext cx="318993" cy="31899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DD5425-CF1D-4056-B9C4-193312675928}">
      <dsp:nvSpPr>
        <dsp:cNvPr id="0" name=""/>
        <dsp:cNvSpPr/>
      </dsp:nvSpPr>
      <dsp:spPr>
        <a:xfrm>
          <a:off x="669886" y="3625614"/>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GB" sz="1600" kern="1200"/>
            <a:t>Strong appetite for continued communication on what's going on in other departments </a:t>
          </a:r>
          <a:endParaRPr lang="en-US" sz="1600" kern="1200"/>
        </a:p>
      </dsp:txBody>
      <dsp:txXfrm>
        <a:off x="669886" y="3625614"/>
        <a:ext cx="5578513" cy="579987"/>
      </dsp:txXfrm>
    </dsp:sp>
    <dsp:sp modelId="{0237C82B-6A72-46F9-91B4-D1F0EA116DC3}">
      <dsp:nvSpPr>
        <dsp:cNvPr id="0" name=""/>
        <dsp:cNvSpPr/>
      </dsp:nvSpPr>
      <dsp:spPr>
        <a:xfrm>
          <a:off x="0" y="4350599"/>
          <a:ext cx="6248400" cy="5799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7FEF91-7A19-4B78-9FA5-DC56F661735F}">
      <dsp:nvSpPr>
        <dsp:cNvPr id="0" name=""/>
        <dsp:cNvSpPr/>
      </dsp:nvSpPr>
      <dsp:spPr>
        <a:xfrm>
          <a:off x="175446" y="4481097"/>
          <a:ext cx="318993" cy="31899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856D17-AA58-4AFC-B842-F575D1EA5D10}">
      <dsp:nvSpPr>
        <dsp:cNvPr id="0" name=""/>
        <dsp:cNvSpPr/>
      </dsp:nvSpPr>
      <dsp:spPr>
        <a:xfrm>
          <a:off x="669886" y="4350599"/>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GB" sz="1600" kern="1200"/>
            <a:t>Some disappointment with interview feedback and training opportunities </a:t>
          </a:r>
          <a:endParaRPr lang="en-US" sz="1600" kern="1200"/>
        </a:p>
      </dsp:txBody>
      <dsp:txXfrm>
        <a:off x="669886" y="4350599"/>
        <a:ext cx="5578513" cy="579987"/>
      </dsp:txXfrm>
    </dsp:sp>
    <dsp:sp modelId="{681AD03B-7F84-45EC-9F6E-144151C138EE}">
      <dsp:nvSpPr>
        <dsp:cNvPr id="0" name=""/>
        <dsp:cNvSpPr/>
      </dsp:nvSpPr>
      <dsp:spPr>
        <a:xfrm>
          <a:off x="0" y="5075584"/>
          <a:ext cx="6248400" cy="5799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A8588-C8A7-4164-8F78-8AD0B23E51B0}">
      <dsp:nvSpPr>
        <dsp:cNvPr id="0" name=""/>
        <dsp:cNvSpPr/>
      </dsp:nvSpPr>
      <dsp:spPr>
        <a:xfrm>
          <a:off x="175446" y="5206081"/>
          <a:ext cx="318993" cy="31899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241AD0-0CBC-4F36-AEF2-75C48553ABFE}">
      <dsp:nvSpPr>
        <dsp:cNvPr id="0" name=""/>
        <dsp:cNvSpPr/>
      </dsp:nvSpPr>
      <dsp:spPr>
        <a:xfrm>
          <a:off x="669886" y="5075584"/>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GB" sz="1600" kern="1200"/>
            <a:t>13 follow up recommendations. </a:t>
          </a:r>
          <a:endParaRPr lang="en-US" sz="1600" kern="1200"/>
        </a:p>
      </dsp:txBody>
      <dsp:txXfrm>
        <a:off x="669886" y="5075584"/>
        <a:ext cx="5578513" cy="579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524E7-4615-40F2-9621-F8424A8B6D61}">
      <dsp:nvSpPr>
        <dsp:cNvPr id="0" name=""/>
        <dsp:cNvSpPr/>
      </dsp:nvSpPr>
      <dsp:spPr>
        <a:xfrm>
          <a:off x="712244" y="1496"/>
          <a:ext cx="1043314" cy="104331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BBAB1-B904-40F3-B3B2-1AC2A555E003}">
      <dsp:nvSpPr>
        <dsp:cNvPr id="0" name=""/>
        <dsp:cNvSpPr/>
      </dsp:nvSpPr>
      <dsp:spPr>
        <a:xfrm>
          <a:off x="934590" y="223841"/>
          <a:ext cx="598623" cy="598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9F007C-A4DF-46CE-8932-6EE6F334DE76}">
      <dsp:nvSpPr>
        <dsp:cNvPr id="0" name=""/>
        <dsp:cNvSpPr/>
      </dsp:nvSpPr>
      <dsp:spPr>
        <a:xfrm>
          <a:off x="378726"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a:t>180,082 Chat Messages</a:t>
          </a:r>
          <a:endParaRPr lang="en-US" sz="1400" kern="1200"/>
        </a:p>
      </dsp:txBody>
      <dsp:txXfrm>
        <a:off x="378726" y="1369777"/>
        <a:ext cx="1710351" cy="684140"/>
      </dsp:txXfrm>
    </dsp:sp>
    <dsp:sp modelId="{7F1DB169-680D-421C-B79D-3EE1ED93C1A1}">
      <dsp:nvSpPr>
        <dsp:cNvPr id="0" name=""/>
        <dsp:cNvSpPr/>
      </dsp:nvSpPr>
      <dsp:spPr>
        <a:xfrm>
          <a:off x="2721907" y="1496"/>
          <a:ext cx="1043314" cy="104331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5D57CC-8913-4FE0-A0F8-83AD9549BC04}">
      <dsp:nvSpPr>
        <dsp:cNvPr id="0" name=""/>
        <dsp:cNvSpPr/>
      </dsp:nvSpPr>
      <dsp:spPr>
        <a:xfrm>
          <a:off x="2944253" y="223841"/>
          <a:ext cx="598623" cy="598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21916B-D06C-4A6E-B3A9-06DE6372C304}">
      <dsp:nvSpPr>
        <dsp:cNvPr id="0" name=""/>
        <dsp:cNvSpPr/>
      </dsp:nvSpPr>
      <dsp:spPr>
        <a:xfrm>
          <a:off x="2388389"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a:t>86,978 1:1 Calls Made</a:t>
          </a:r>
          <a:endParaRPr lang="en-US" sz="1400" kern="1200"/>
        </a:p>
      </dsp:txBody>
      <dsp:txXfrm>
        <a:off x="2388389" y="1369777"/>
        <a:ext cx="1710351" cy="684140"/>
      </dsp:txXfrm>
    </dsp:sp>
    <dsp:sp modelId="{97148DCF-D393-43F3-A18E-E466EF2BA68C}">
      <dsp:nvSpPr>
        <dsp:cNvPr id="0" name=""/>
        <dsp:cNvSpPr/>
      </dsp:nvSpPr>
      <dsp:spPr>
        <a:xfrm>
          <a:off x="4731570" y="1496"/>
          <a:ext cx="1043314" cy="104331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3F1E4-3885-4753-9C6F-CE583C2A7FEE}">
      <dsp:nvSpPr>
        <dsp:cNvPr id="0" name=""/>
        <dsp:cNvSpPr/>
      </dsp:nvSpPr>
      <dsp:spPr>
        <a:xfrm>
          <a:off x="4953916" y="223841"/>
          <a:ext cx="598623" cy="598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D5C76E-CE3A-4ADD-9A3D-9BA02CC4533D}">
      <dsp:nvSpPr>
        <dsp:cNvPr id="0" name=""/>
        <dsp:cNvSpPr/>
      </dsp:nvSpPr>
      <dsp:spPr>
        <a:xfrm>
          <a:off x="4398052"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a:t>1,998,188 audio time (minutes)</a:t>
          </a:r>
          <a:endParaRPr lang="en-US" sz="1400" kern="1200"/>
        </a:p>
      </dsp:txBody>
      <dsp:txXfrm>
        <a:off x="4398052" y="1369777"/>
        <a:ext cx="1710351" cy="684140"/>
      </dsp:txXfrm>
    </dsp:sp>
    <dsp:sp modelId="{2218D1AD-8C92-4A94-914E-1396C2C86CF6}">
      <dsp:nvSpPr>
        <dsp:cNvPr id="0" name=""/>
        <dsp:cNvSpPr/>
      </dsp:nvSpPr>
      <dsp:spPr>
        <a:xfrm>
          <a:off x="6741233" y="1496"/>
          <a:ext cx="1043314" cy="104331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F7EC6-9425-42B1-BF11-924450C4D003}">
      <dsp:nvSpPr>
        <dsp:cNvPr id="0" name=""/>
        <dsp:cNvSpPr/>
      </dsp:nvSpPr>
      <dsp:spPr>
        <a:xfrm>
          <a:off x="6963579" y="223841"/>
          <a:ext cx="598623" cy="5986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26E837-0704-42FA-9C5E-99ECFCBFBF66}">
      <dsp:nvSpPr>
        <dsp:cNvPr id="0" name=""/>
        <dsp:cNvSpPr/>
      </dsp:nvSpPr>
      <dsp:spPr>
        <a:xfrm>
          <a:off x="6407715"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a:t>651,001 Video time (minutes)</a:t>
          </a:r>
          <a:endParaRPr lang="en-US" sz="1400" kern="1200"/>
        </a:p>
      </dsp:txBody>
      <dsp:txXfrm>
        <a:off x="6407715" y="1369777"/>
        <a:ext cx="1710351" cy="684140"/>
      </dsp:txXfrm>
    </dsp:sp>
    <dsp:sp modelId="{520787B6-6B57-44A5-89E4-E0C26D0C02DF}">
      <dsp:nvSpPr>
        <dsp:cNvPr id="0" name=""/>
        <dsp:cNvSpPr/>
      </dsp:nvSpPr>
      <dsp:spPr>
        <a:xfrm>
          <a:off x="8750896" y="1496"/>
          <a:ext cx="1043314" cy="1043314"/>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8A1A8-A8F0-4BE3-A589-2D82DEAF46FD}">
      <dsp:nvSpPr>
        <dsp:cNvPr id="0" name=""/>
        <dsp:cNvSpPr/>
      </dsp:nvSpPr>
      <dsp:spPr>
        <a:xfrm>
          <a:off x="8973242" y="223841"/>
          <a:ext cx="598623" cy="5986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CA1516-C6EA-4EDD-8DBA-234A2C6F92E3}">
      <dsp:nvSpPr>
        <dsp:cNvPr id="0" name=""/>
        <dsp:cNvSpPr/>
      </dsp:nvSpPr>
      <dsp:spPr>
        <a:xfrm>
          <a:off x="8417378" y="136977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a:t>476,488 Screen share time (minutes)</a:t>
          </a:r>
          <a:endParaRPr lang="en-US" sz="1400" kern="1200"/>
        </a:p>
      </dsp:txBody>
      <dsp:txXfrm>
        <a:off x="8417378" y="1369777"/>
        <a:ext cx="1710351" cy="684140"/>
      </dsp:txXfrm>
    </dsp:sp>
    <dsp:sp modelId="{B1E2629B-AD90-4E64-BACD-116F9C45AB24}">
      <dsp:nvSpPr>
        <dsp:cNvPr id="0" name=""/>
        <dsp:cNvSpPr/>
      </dsp:nvSpPr>
      <dsp:spPr>
        <a:xfrm>
          <a:off x="3726739" y="2481505"/>
          <a:ext cx="1043314" cy="104331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D2D1C7-7C93-4CEF-89EA-BD2B8A5DD98A}">
      <dsp:nvSpPr>
        <dsp:cNvPr id="0" name=""/>
        <dsp:cNvSpPr/>
      </dsp:nvSpPr>
      <dsp:spPr>
        <a:xfrm>
          <a:off x="3949084" y="2703851"/>
          <a:ext cx="598623" cy="59862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CB463A-0BCF-4C34-8659-1AC8A2346CC7}">
      <dsp:nvSpPr>
        <dsp:cNvPr id="0" name=""/>
        <dsp:cNvSpPr/>
      </dsp:nvSpPr>
      <dsp:spPr>
        <a:xfrm>
          <a:off x="3393220" y="384978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a:t>7,194 Total Meetings Organised </a:t>
          </a:r>
          <a:endParaRPr lang="en-US" sz="1400" kern="1200"/>
        </a:p>
      </dsp:txBody>
      <dsp:txXfrm>
        <a:off x="3393220" y="3849787"/>
        <a:ext cx="1710351" cy="684140"/>
      </dsp:txXfrm>
    </dsp:sp>
    <dsp:sp modelId="{D9624742-CDED-4D5D-B4D3-EA3E2D6427A6}">
      <dsp:nvSpPr>
        <dsp:cNvPr id="0" name=""/>
        <dsp:cNvSpPr/>
      </dsp:nvSpPr>
      <dsp:spPr>
        <a:xfrm>
          <a:off x="5736402" y="2481505"/>
          <a:ext cx="1043314" cy="104331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FB9066-980B-424E-BDA5-F46CE0A3D7DC}">
      <dsp:nvSpPr>
        <dsp:cNvPr id="0" name=""/>
        <dsp:cNvSpPr/>
      </dsp:nvSpPr>
      <dsp:spPr>
        <a:xfrm>
          <a:off x="5958748" y="2703851"/>
          <a:ext cx="598623" cy="59862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70F485-3C84-4279-A6BE-F8514EC25C99}">
      <dsp:nvSpPr>
        <dsp:cNvPr id="0" name=""/>
        <dsp:cNvSpPr/>
      </dsp:nvSpPr>
      <dsp:spPr>
        <a:xfrm>
          <a:off x="5402883" y="3849787"/>
          <a:ext cx="1710351" cy="684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a:t>55,239 Total Meetings participated</a:t>
          </a:r>
          <a:endParaRPr lang="en-US" sz="1400" kern="1200"/>
        </a:p>
      </dsp:txBody>
      <dsp:txXfrm>
        <a:off x="5402883" y="3849787"/>
        <a:ext cx="1710351" cy="684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F8CFA-637F-41FA-8B92-B58BDF1CD7CB}">
      <dsp:nvSpPr>
        <dsp:cNvPr id="0" name=""/>
        <dsp:cNvSpPr/>
      </dsp:nvSpPr>
      <dsp:spPr>
        <a:xfrm>
          <a:off x="0" y="46506"/>
          <a:ext cx="6367912" cy="1193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Health and safety courses – 151 involving 1198 participants </a:t>
          </a:r>
          <a:endParaRPr lang="en-US" sz="3000" kern="1200"/>
        </a:p>
      </dsp:txBody>
      <dsp:txXfrm>
        <a:off x="58257" y="104763"/>
        <a:ext cx="6251398" cy="1076886"/>
      </dsp:txXfrm>
    </dsp:sp>
    <dsp:sp modelId="{7B4FE9E6-6391-413E-89CA-B6C1611FDD62}">
      <dsp:nvSpPr>
        <dsp:cNvPr id="0" name=""/>
        <dsp:cNvSpPr/>
      </dsp:nvSpPr>
      <dsp:spPr>
        <a:xfrm>
          <a:off x="0" y="1326306"/>
          <a:ext cx="6367912" cy="119340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Excluding COVID induction – 113 with 783 participants </a:t>
          </a:r>
          <a:endParaRPr lang="en-US" sz="3000" kern="1200"/>
        </a:p>
      </dsp:txBody>
      <dsp:txXfrm>
        <a:off x="58257" y="1384563"/>
        <a:ext cx="6251398" cy="1076886"/>
      </dsp:txXfrm>
    </dsp:sp>
    <dsp:sp modelId="{8668EBF2-A2B8-48F1-AD87-10435FACC2A2}">
      <dsp:nvSpPr>
        <dsp:cNvPr id="0" name=""/>
        <dsp:cNvSpPr/>
      </dsp:nvSpPr>
      <dsp:spPr>
        <a:xfrm>
          <a:off x="0" y="2606106"/>
          <a:ext cx="6367912" cy="11934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Other general training – 182 courses with 560 participants </a:t>
          </a:r>
          <a:endParaRPr lang="en-US" sz="3000" kern="1200"/>
        </a:p>
      </dsp:txBody>
      <dsp:txXfrm>
        <a:off x="58257" y="2664363"/>
        <a:ext cx="6251398" cy="1076886"/>
      </dsp:txXfrm>
    </dsp:sp>
    <dsp:sp modelId="{81AFA389-7C7B-43F1-8A29-FD3AE3F784FF}">
      <dsp:nvSpPr>
        <dsp:cNvPr id="0" name=""/>
        <dsp:cNvSpPr/>
      </dsp:nvSpPr>
      <dsp:spPr>
        <a:xfrm>
          <a:off x="0" y="3885906"/>
          <a:ext cx="6367912" cy="119340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Budget available for staff assistance - €100,000</a:t>
          </a:r>
          <a:endParaRPr lang="en-US" sz="3000" kern="1200"/>
        </a:p>
      </dsp:txBody>
      <dsp:txXfrm>
        <a:off x="58257" y="3944163"/>
        <a:ext cx="6251398" cy="1076886"/>
      </dsp:txXfrm>
    </dsp:sp>
    <dsp:sp modelId="{518D6B87-85AD-4DFD-A541-9EB23421E6D0}">
      <dsp:nvSpPr>
        <dsp:cNvPr id="0" name=""/>
        <dsp:cNvSpPr/>
      </dsp:nvSpPr>
      <dsp:spPr>
        <a:xfrm>
          <a:off x="0" y="5165706"/>
          <a:ext cx="6367912" cy="1193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Budget spend €98,442.   </a:t>
          </a:r>
          <a:endParaRPr lang="en-US" sz="3000" kern="1200"/>
        </a:p>
      </dsp:txBody>
      <dsp:txXfrm>
        <a:off x="58257" y="5223963"/>
        <a:ext cx="6251398" cy="1076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6F159-35AE-4E4A-9206-D5EEE5D1F22B}">
      <dsp:nvSpPr>
        <dsp:cNvPr id="0" name=""/>
        <dsp:cNvSpPr/>
      </dsp:nvSpPr>
      <dsp:spPr>
        <a:xfrm>
          <a:off x="0" y="679"/>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0632B0-4AA5-45D5-839A-3F4AEDB0C27B}">
      <dsp:nvSpPr>
        <dsp:cNvPr id="0" name=""/>
        <dsp:cNvSpPr/>
      </dsp:nvSpPr>
      <dsp:spPr>
        <a:xfrm>
          <a:off x="0" y="679"/>
          <a:ext cx="6735443" cy="79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 sense of achievement </a:t>
          </a:r>
          <a:endParaRPr lang="en-US" sz="2200" kern="1200"/>
        </a:p>
      </dsp:txBody>
      <dsp:txXfrm>
        <a:off x="0" y="679"/>
        <a:ext cx="6735443" cy="794749"/>
      </dsp:txXfrm>
    </dsp:sp>
    <dsp:sp modelId="{F1030F19-0D91-45B7-B57C-909A738DD5F5}">
      <dsp:nvSpPr>
        <dsp:cNvPr id="0" name=""/>
        <dsp:cNvSpPr/>
      </dsp:nvSpPr>
      <dsp:spPr>
        <a:xfrm>
          <a:off x="0" y="795428"/>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88586-74D6-48E4-B5A6-8A8BFCB3C11C}">
      <dsp:nvSpPr>
        <dsp:cNvPr id="0" name=""/>
        <dsp:cNvSpPr/>
      </dsp:nvSpPr>
      <dsp:spPr>
        <a:xfrm>
          <a:off x="0" y="795428"/>
          <a:ext cx="6735443" cy="79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Positive and appreciative public reaction – community call – front line services – online supports etc. </a:t>
          </a:r>
          <a:endParaRPr lang="en-US" sz="2200" kern="1200" dirty="0"/>
        </a:p>
      </dsp:txBody>
      <dsp:txXfrm>
        <a:off x="0" y="795428"/>
        <a:ext cx="6735443" cy="794749"/>
      </dsp:txXfrm>
    </dsp:sp>
    <dsp:sp modelId="{6FB7858D-71CD-4AD7-926D-2EC31D220C0F}">
      <dsp:nvSpPr>
        <dsp:cNvPr id="0" name=""/>
        <dsp:cNvSpPr/>
      </dsp:nvSpPr>
      <dsp:spPr>
        <a:xfrm>
          <a:off x="0" y="1590177"/>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AD7D35-59F0-4DA4-86FF-927B6472C8BE}">
      <dsp:nvSpPr>
        <dsp:cNvPr id="0" name=""/>
        <dsp:cNvSpPr/>
      </dsp:nvSpPr>
      <dsp:spPr>
        <a:xfrm>
          <a:off x="0" y="1590177"/>
          <a:ext cx="6735443" cy="79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Innovation we will hold onto – digital and practical.  </a:t>
          </a:r>
          <a:endParaRPr lang="en-US" sz="2200" kern="1200" dirty="0"/>
        </a:p>
      </dsp:txBody>
      <dsp:txXfrm>
        <a:off x="0" y="1590177"/>
        <a:ext cx="6735443" cy="794749"/>
      </dsp:txXfrm>
    </dsp:sp>
    <dsp:sp modelId="{6E377F87-05D3-4468-B394-2E36682BD87F}">
      <dsp:nvSpPr>
        <dsp:cNvPr id="0" name=""/>
        <dsp:cNvSpPr/>
      </dsp:nvSpPr>
      <dsp:spPr>
        <a:xfrm>
          <a:off x="0" y="2384926"/>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633D9F-CE93-4109-9A01-C03D50363297}">
      <dsp:nvSpPr>
        <dsp:cNvPr id="0" name=""/>
        <dsp:cNvSpPr/>
      </dsp:nvSpPr>
      <dsp:spPr>
        <a:xfrm>
          <a:off x="0" y="2384926"/>
          <a:ext cx="6735443" cy="79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Work practice that offer lessons </a:t>
          </a:r>
          <a:endParaRPr lang="en-US" sz="2200" kern="1200" dirty="0"/>
        </a:p>
      </dsp:txBody>
      <dsp:txXfrm>
        <a:off x="0" y="2384926"/>
        <a:ext cx="6735443" cy="794749"/>
      </dsp:txXfrm>
    </dsp:sp>
    <dsp:sp modelId="{B7E52B5D-469F-4E22-A247-DBA5AEE8E1A4}">
      <dsp:nvSpPr>
        <dsp:cNvPr id="0" name=""/>
        <dsp:cNvSpPr/>
      </dsp:nvSpPr>
      <dsp:spPr>
        <a:xfrm>
          <a:off x="0" y="3179675"/>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B7C1B3-5131-4C70-89E1-8F935D5A6DA7}">
      <dsp:nvSpPr>
        <dsp:cNvPr id="0" name=""/>
        <dsp:cNvSpPr/>
      </dsp:nvSpPr>
      <dsp:spPr>
        <a:xfrm>
          <a:off x="0" y="3179675"/>
          <a:ext cx="6735443" cy="79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22% drop in sick leave </a:t>
          </a:r>
          <a:endParaRPr lang="en-US" sz="2200" kern="1200"/>
        </a:p>
      </dsp:txBody>
      <dsp:txXfrm>
        <a:off x="0" y="3179675"/>
        <a:ext cx="6735443" cy="794749"/>
      </dsp:txXfrm>
    </dsp:sp>
    <dsp:sp modelId="{99BA9BFB-AF69-4F81-A8AE-B12B0CC43D0C}">
      <dsp:nvSpPr>
        <dsp:cNvPr id="0" name=""/>
        <dsp:cNvSpPr/>
      </dsp:nvSpPr>
      <dsp:spPr>
        <a:xfrm>
          <a:off x="0" y="3974424"/>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883A0C-22C5-4B8B-9783-D56766E93D95}">
      <dsp:nvSpPr>
        <dsp:cNvPr id="0" name=""/>
        <dsp:cNvSpPr/>
      </dsp:nvSpPr>
      <dsp:spPr>
        <a:xfrm>
          <a:off x="0" y="3974424"/>
          <a:ext cx="6735443" cy="79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Uptake and appreciation of our wellness programme </a:t>
          </a:r>
          <a:endParaRPr lang="en-US" sz="2200" kern="1200" dirty="0"/>
        </a:p>
      </dsp:txBody>
      <dsp:txXfrm>
        <a:off x="0" y="3974424"/>
        <a:ext cx="6735443" cy="794749"/>
      </dsp:txXfrm>
    </dsp:sp>
    <dsp:sp modelId="{27A4EBA2-59E2-4E70-802F-1B1588944E6E}">
      <dsp:nvSpPr>
        <dsp:cNvPr id="0" name=""/>
        <dsp:cNvSpPr/>
      </dsp:nvSpPr>
      <dsp:spPr>
        <a:xfrm>
          <a:off x="0" y="4769173"/>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78D1C-B35C-4898-AF12-D34DDFDDCEB1}">
      <dsp:nvSpPr>
        <dsp:cNvPr id="0" name=""/>
        <dsp:cNvSpPr/>
      </dsp:nvSpPr>
      <dsp:spPr>
        <a:xfrm>
          <a:off x="0" y="4769173"/>
          <a:ext cx="6735443" cy="794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Health and safety COVID response </a:t>
          </a:r>
          <a:r>
            <a:rPr lang="en-US" sz="2200" kern="1200" dirty="0" err="1"/>
            <a:t>programme</a:t>
          </a:r>
          <a:r>
            <a:rPr lang="en-US" sz="2200" kern="1200" dirty="0"/>
            <a:t>.</a:t>
          </a:r>
        </a:p>
      </dsp:txBody>
      <dsp:txXfrm>
        <a:off x="0" y="4769173"/>
        <a:ext cx="6735443" cy="7947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57D05-EA38-425F-8C88-A202B20277F8}">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4913F0-16F9-4822-8800-4FEB2654340E}">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Dependant on vaccine delivery , cost to economy and public tolerance of restrictions. </a:t>
          </a:r>
          <a:endParaRPr lang="en-US" sz="2100" kern="1200"/>
        </a:p>
      </dsp:txBody>
      <dsp:txXfrm>
        <a:off x="0" y="675"/>
        <a:ext cx="6900512" cy="1106957"/>
      </dsp:txXfrm>
    </dsp:sp>
    <dsp:sp modelId="{6228727E-2CF0-469E-A67E-DA79B2343D20}">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D96E85-CC70-4A44-9B01-CDEA85D0BBDA}">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Unlikely to see much change until early summer with incremental improvement thereafter.  </a:t>
          </a:r>
          <a:endParaRPr lang="en-US" sz="2100" kern="1200" dirty="0"/>
        </a:p>
      </dsp:txBody>
      <dsp:txXfrm>
        <a:off x="0" y="1107633"/>
        <a:ext cx="6900512" cy="1106957"/>
      </dsp:txXfrm>
    </dsp:sp>
    <dsp:sp modelId="{9549B1F1-4C85-4D9A-B9E7-0166E146C30F}">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492CB9-CEAF-4D3E-A9D0-38E554FA9141}">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Organisationally we can expect some level of restrictions for the remainder of the year. </a:t>
          </a:r>
          <a:endParaRPr lang="en-US" sz="2100" kern="1200"/>
        </a:p>
      </dsp:txBody>
      <dsp:txXfrm>
        <a:off x="0" y="2214591"/>
        <a:ext cx="6900512" cy="1106957"/>
      </dsp:txXfrm>
    </dsp:sp>
    <dsp:sp modelId="{5E3945EA-4DB6-4941-945E-4A65A3A712AF}">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8F907C-DB39-4608-A762-FBCFF416F9A2}">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The public health ,  personal health and economic challenges continue to be significant but will recede with vaccine rollout. </a:t>
          </a:r>
          <a:endParaRPr lang="en-US" sz="2100" kern="1200" dirty="0"/>
        </a:p>
      </dsp:txBody>
      <dsp:txXfrm>
        <a:off x="0" y="3321549"/>
        <a:ext cx="6900512" cy="1106957"/>
      </dsp:txXfrm>
    </dsp:sp>
    <dsp:sp modelId="{0DB633BF-7D0D-42CD-83FC-47F2B5A00FB9}">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A9B33D-EE06-4D4B-9623-13DCCB0B4046}">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2021 likely to be a challenging year for SDCC but manageable and no plans to decelerate any plans or recruitment – overall well positioned to deal with financial disruption. </a:t>
          </a:r>
          <a:endParaRPr lang="en-US" sz="2100" kern="1200"/>
        </a:p>
      </dsp:txBody>
      <dsp:txXfrm>
        <a:off x="0" y="4428507"/>
        <a:ext cx="6900512" cy="11069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42360-D1A8-4615-BD06-5D1BEFE81BD1}">
      <dsp:nvSpPr>
        <dsp:cNvPr id="0" name=""/>
        <dsp:cNvSpPr/>
      </dsp:nvSpPr>
      <dsp:spPr>
        <a:xfrm>
          <a:off x="9846820" y="2918395"/>
          <a:ext cx="2245234" cy="224560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0208A-38BE-47D1-9B89-F5BAC60E0AA8}">
      <dsp:nvSpPr>
        <dsp:cNvPr id="0" name=""/>
        <dsp:cNvSpPr/>
      </dsp:nvSpPr>
      <dsp:spPr>
        <a:xfrm>
          <a:off x="9920904" y="2993262"/>
          <a:ext cx="2095871" cy="2095869"/>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GB" sz="6000" b="1" kern="1200" dirty="0"/>
            <a:t>118</a:t>
          </a:r>
        </a:p>
      </dsp:txBody>
      <dsp:txXfrm>
        <a:off x="10220827" y="3292728"/>
        <a:ext cx="1497221" cy="1496936"/>
      </dsp:txXfrm>
    </dsp:sp>
    <dsp:sp modelId="{8922B61C-F014-4E6F-95D2-8739AC3C97C3}">
      <dsp:nvSpPr>
        <dsp:cNvPr id="0" name=""/>
        <dsp:cNvSpPr/>
      </dsp:nvSpPr>
      <dsp:spPr>
        <a:xfrm rot="2700000">
          <a:off x="7525241" y="2918512"/>
          <a:ext cx="2244975" cy="2244975"/>
        </a:xfrm>
        <a:prstGeom prst="teardrop">
          <a:avLst>
            <a:gd name="adj" fmla="val 1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2A4696-42E7-4E00-8F15-664BE3DBE907}">
      <dsp:nvSpPr>
        <dsp:cNvPr id="0" name=""/>
        <dsp:cNvSpPr/>
      </dsp:nvSpPr>
      <dsp:spPr>
        <a:xfrm>
          <a:off x="7601585" y="2993262"/>
          <a:ext cx="2095871" cy="2095869"/>
        </a:xfrm>
        <a:prstGeom prst="ellipse">
          <a:avLst/>
        </a:prstGeom>
        <a:solidFill>
          <a:schemeClr val="lt1">
            <a:alpha val="90000"/>
            <a:hueOff val="0"/>
            <a:satOff val="0"/>
            <a:lumOff val="0"/>
            <a:alphaOff val="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GB" sz="6000" b="1" kern="1200" dirty="0"/>
            <a:t>125</a:t>
          </a:r>
        </a:p>
      </dsp:txBody>
      <dsp:txXfrm>
        <a:off x="7900312" y="3292728"/>
        <a:ext cx="1497221" cy="1496936"/>
      </dsp:txXfrm>
    </dsp:sp>
    <dsp:sp modelId="{39C2CB34-DCE2-4F74-B553-9AB2AA3007A3}">
      <dsp:nvSpPr>
        <dsp:cNvPr id="0" name=""/>
        <dsp:cNvSpPr/>
      </dsp:nvSpPr>
      <dsp:spPr>
        <a:xfrm rot="2700000">
          <a:off x="5205921" y="2918512"/>
          <a:ext cx="2244975" cy="2244975"/>
        </a:xfrm>
        <a:prstGeom prst="teardrop">
          <a:avLst>
            <a:gd name="adj" fmla="val 10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6F428-F6C3-4683-8509-4F52983A7402}">
      <dsp:nvSpPr>
        <dsp:cNvPr id="0" name=""/>
        <dsp:cNvSpPr/>
      </dsp:nvSpPr>
      <dsp:spPr>
        <a:xfrm>
          <a:off x="5281071" y="2993262"/>
          <a:ext cx="2095871" cy="2095869"/>
        </a:xfrm>
        <a:prstGeom prst="ellipse">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GB" sz="6000" b="1" kern="1200" dirty="0">
              <a:latin typeface="Open Sans" panose="020B0606030504020204" pitchFamily="34" charset="0"/>
              <a:ea typeface="Open Sans" panose="020B0606030504020204" pitchFamily="34" charset="0"/>
              <a:cs typeface="Open Sans" panose="020B0606030504020204" pitchFamily="34" charset="0"/>
            </a:rPr>
            <a:t>141</a:t>
          </a:r>
        </a:p>
      </dsp:txBody>
      <dsp:txXfrm>
        <a:off x="5579798" y="3292728"/>
        <a:ext cx="1497221" cy="1496936"/>
      </dsp:txXfrm>
    </dsp:sp>
    <dsp:sp modelId="{2161D4BD-9647-435A-8E84-451A80B5822A}">
      <dsp:nvSpPr>
        <dsp:cNvPr id="0" name=""/>
        <dsp:cNvSpPr/>
      </dsp:nvSpPr>
      <dsp:spPr>
        <a:xfrm rot="2700000">
          <a:off x="2885407" y="2918512"/>
          <a:ext cx="2244975" cy="2244975"/>
        </a:xfrm>
        <a:prstGeom prst="teardrop">
          <a:avLst>
            <a:gd name="adj" fmla="val 100000"/>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DFF93-1B62-4FD4-A63A-1B271DFF1F0D}">
      <dsp:nvSpPr>
        <dsp:cNvPr id="0" name=""/>
        <dsp:cNvSpPr/>
      </dsp:nvSpPr>
      <dsp:spPr>
        <a:xfrm>
          <a:off x="2960556" y="2993262"/>
          <a:ext cx="2095871" cy="2095869"/>
        </a:xfrm>
        <a:prstGeom prst="ellipse">
          <a:avLst/>
        </a:prstGeom>
        <a:solidFill>
          <a:schemeClr val="lt1">
            <a:alpha val="90000"/>
            <a:hueOff val="0"/>
            <a:satOff val="0"/>
            <a:lumOff val="0"/>
            <a:alphaOff val="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2667000">
            <a:lnSpc>
              <a:spcPct val="90000"/>
            </a:lnSpc>
            <a:spcBef>
              <a:spcPct val="0"/>
            </a:spcBef>
            <a:spcAft>
              <a:spcPct val="35000"/>
            </a:spcAft>
            <a:buNone/>
          </a:pPr>
          <a:r>
            <a:rPr lang="en-GB" sz="6000" b="1" kern="1200" dirty="0">
              <a:latin typeface="Open Sans" panose="020B0606030504020204" pitchFamily="34" charset="0"/>
              <a:ea typeface="Open Sans" panose="020B0606030504020204" pitchFamily="34" charset="0"/>
              <a:cs typeface="Open Sans" panose="020B0606030504020204" pitchFamily="34" charset="0"/>
            </a:rPr>
            <a:t>733</a:t>
          </a:r>
        </a:p>
      </dsp:txBody>
      <dsp:txXfrm>
        <a:off x="3260479" y="3292728"/>
        <a:ext cx="1497221" cy="1496936"/>
      </dsp:txXfrm>
    </dsp:sp>
    <dsp:sp modelId="{62EFBF92-8339-4400-B62A-067AFD480087}">
      <dsp:nvSpPr>
        <dsp:cNvPr id="0" name=""/>
        <dsp:cNvSpPr/>
      </dsp:nvSpPr>
      <dsp:spPr>
        <a:xfrm rot="2700000">
          <a:off x="564893" y="2918512"/>
          <a:ext cx="2244975" cy="2244975"/>
        </a:xfrm>
        <a:prstGeom prst="teardrop">
          <a:avLst>
            <a:gd name="adj" fmla="val 1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25A786-1BA3-4590-A2F3-B3BC96F4FCF1}">
      <dsp:nvSpPr>
        <dsp:cNvPr id="0" name=""/>
        <dsp:cNvSpPr/>
      </dsp:nvSpPr>
      <dsp:spPr>
        <a:xfrm>
          <a:off x="640042" y="2993262"/>
          <a:ext cx="2095871" cy="2095869"/>
        </a:xfrm>
        <a:prstGeom prst="ellipse">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en-GB" sz="4600" b="1" kern="1200" dirty="0">
              <a:latin typeface="Open Sans" panose="020B0606030504020204" pitchFamily="34" charset="0"/>
              <a:ea typeface="Open Sans" panose="020B0606030504020204" pitchFamily="34" charset="0"/>
              <a:cs typeface="Open Sans" panose="020B0606030504020204" pitchFamily="34" charset="0"/>
            </a:rPr>
            <a:t>1117</a:t>
          </a:r>
        </a:p>
      </dsp:txBody>
      <dsp:txXfrm>
        <a:off x="939964" y="3292728"/>
        <a:ext cx="1497221" cy="14969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7CB70-5BDC-4E7F-BE8B-5E478586CB1A}">
      <dsp:nvSpPr>
        <dsp:cNvPr id="0" name=""/>
        <dsp:cNvSpPr/>
      </dsp:nvSpPr>
      <dsp:spPr>
        <a:xfrm>
          <a:off x="2349307" y="0"/>
          <a:ext cx="2837104" cy="2837185"/>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48F7F54-6EA5-4DD8-8643-82B7C7FCD2FC}">
      <dsp:nvSpPr>
        <dsp:cNvPr id="0" name=""/>
        <dsp:cNvSpPr/>
      </dsp:nvSpPr>
      <dsp:spPr>
        <a:xfrm>
          <a:off x="2975907" y="1027176"/>
          <a:ext cx="1582881" cy="79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b="1" kern="1200" dirty="0"/>
            <a:t>2018</a:t>
          </a:r>
        </a:p>
        <a:p>
          <a:pPr marL="0" lvl="0" indent="0" algn="ctr" defTabSz="1244600">
            <a:lnSpc>
              <a:spcPct val="90000"/>
            </a:lnSpc>
            <a:spcBef>
              <a:spcPct val="0"/>
            </a:spcBef>
            <a:spcAft>
              <a:spcPct val="35000"/>
            </a:spcAft>
            <a:buNone/>
          </a:pPr>
          <a:r>
            <a:rPr lang="en-GB" sz="2800" b="1" kern="1200" dirty="0"/>
            <a:t>46.9%</a:t>
          </a:r>
        </a:p>
      </dsp:txBody>
      <dsp:txXfrm>
        <a:off x="2975907" y="1027176"/>
        <a:ext cx="1582881" cy="791347"/>
      </dsp:txXfrm>
    </dsp:sp>
    <dsp:sp modelId="{79B2020C-BE9F-4F61-A84C-78CC33D5442C}">
      <dsp:nvSpPr>
        <dsp:cNvPr id="0" name=""/>
        <dsp:cNvSpPr/>
      </dsp:nvSpPr>
      <dsp:spPr>
        <a:xfrm>
          <a:off x="1763662" y="1818523"/>
          <a:ext cx="2437288" cy="2438319"/>
        </a:xfrm>
        <a:prstGeom prst="blockArc">
          <a:avLst>
            <a:gd name="adj1" fmla="val 0"/>
            <a:gd name="adj2" fmla="val 18900000"/>
            <a:gd name="adj3" fmla="val 1274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18EE1B4-6EEA-48A1-8B11-CDA189E972EE}">
      <dsp:nvSpPr>
        <dsp:cNvPr id="0" name=""/>
        <dsp:cNvSpPr/>
      </dsp:nvSpPr>
      <dsp:spPr>
        <a:xfrm>
          <a:off x="2184467" y="2660526"/>
          <a:ext cx="1582881" cy="79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GB" sz="4400" b="1" kern="1200" dirty="0"/>
            <a:t>2020</a:t>
          </a:r>
        </a:p>
        <a:p>
          <a:pPr marL="0" lvl="0" indent="0" algn="ctr" defTabSz="1955800">
            <a:lnSpc>
              <a:spcPct val="90000"/>
            </a:lnSpc>
            <a:spcBef>
              <a:spcPct val="0"/>
            </a:spcBef>
            <a:spcAft>
              <a:spcPct val="35000"/>
            </a:spcAft>
            <a:buNone/>
          </a:pPr>
          <a:r>
            <a:rPr lang="en-GB" sz="4400" b="1" kern="1200" dirty="0"/>
            <a:t>22%</a:t>
          </a:r>
        </a:p>
      </dsp:txBody>
      <dsp:txXfrm>
        <a:off x="2184467" y="2660526"/>
        <a:ext cx="1582881" cy="7913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0.39724</cdr:x>
      <cdr:y>0.56591</cdr:y>
    </cdr:from>
    <cdr:to>
      <cdr:x>0.64004</cdr:x>
      <cdr:y>0.66313</cdr:y>
    </cdr:to>
    <cdr:sp macro="" textlink="">
      <cdr:nvSpPr>
        <cdr:cNvPr id="2" name="TextBox 6">
          <a:extLst xmlns:a="http://schemas.openxmlformats.org/drawingml/2006/main">
            <a:ext uri="{FF2B5EF4-FFF2-40B4-BE49-F238E27FC236}">
              <a16:creationId xmlns:a16="http://schemas.microsoft.com/office/drawing/2014/main" id="{F654A54A-EE9B-4E82-9002-0AF234E69CDA}"/>
            </a:ext>
          </a:extLst>
        </cdr:cNvPr>
        <cdr:cNvSpPr txBox="1"/>
      </cdr:nvSpPr>
      <cdr:spPr>
        <a:xfrm xmlns:a="http://schemas.openxmlformats.org/drawingml/2006/main">
          <a:off x="2027191" y="2149810"/>
          <a:ext cx="1239047" cy="3693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IE" dirty="0"/>
            <a:t>300,295</a:t>
          </a:r>
        </a:p>
      </cdr:txBody>
    </cdr:sp>
  </cdr:relSizeAnchor>
  <cdr:relSizeAnchor xmlns:cdr="http://schemas.openxmlformats.org/drawingml/2006/chartDrawing">
    <cdr:from>
      <cdr:x>0.33228</cdr:x>
      <cdr:y>0.80238</cdr:y>
    </cdr:from>
    <cdr:to>
      <cdr:x>0.57507</cdr:x>
      <cdr:y>0.8996</cdr:y>
    </cdr:to>
    <cdr:sp macro="" textlink="">
      <cdr:nvSpPr>
        <cdr:cNvPr id="3" name="TextBox 6">
          <a:extLst xmlns:a="http://schemas.openxmlformats.org/drawingml/2006/main">
            <a:ext uri="{FF2B5EF4-FFF2-40B4-BE49-F238E27FC236}">
              <a16:creationId xmlns:a16="http://schemas.microsoft.com/office/drawing/2014/main" id="{43B1A3EF-4688-47BB-893E-410C00624C51}"/>
            </a:ext>
          </a:extLst>
        </cdr:cNvPr>
        <cdr:cNvSpPr txBox="1"/>
      </cdr:nvSpPr>
      <cdr:spPr>
        <a:xfrm xmlns:a="http://schemas.openxmlformats.org/drawingml/2006/main">
          <a:off x="1695662" y="3048108"/>
          <a:ext cx="1238995" cy="369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E" sz="1800" dirty="0">
              <a:solidFill>
                <a:schemeClr val="tx1"/>
              </a:solidFill>
            </a:rPr>
            <a:t>240,762</a:t>
          </a:r>
        </a:p>
      </cdr:txBody>
    </cdr:sp>
  </cdr:relSizeAnchor>
</c:userShapes>
</file>

<file path=ppt/drawings/drawing2.xml><?xml version="1.0" encoding="utf-8"?>
<c:userShapes xmlns:c="http://schemas.openxmlformats.org/drawingml/2006/chart">
  <cdr:relSizeAnchor xmlns:cdr="http://schemas.openxmlformats.org/drawingml/2006/chartDrawing">
    <cdr:from>
      <cdr:x>0.39724</cdr:x>
      <cdr:y>0.56838</cdr:y>
    </cdr:from>
    <cdr:to>
      <cdr:x>0.64004</cdr:x>
      <cdr:y>0.6656</cdr:y>
    </cdr:to>
    <cdr:sp macro="" textlink="">
      <cdr:nvSpPr>
        <cdr:cNvPr id="2" name="TextBox 6">
          <a:extLst xmlns:a="http://schemas.openxmlformats.org/drawingml/2006/main">
            <a:ext uri="{FF2B5EF4-FFF2-40B4-BE49-F238E27FC236}">
              <a16:creationId xmlns:a16="http://schemas.microsoft.com/office/drawing/2014/main" id="{F654A54A-EE9B-4E82-9002-0AF234E69CDA}"/>
            </a:ext>
          </a:extLst>
        </cdr:cNvPr>
        <cdr:cNvSpPr txBox="1"/>
      </cdr:nvSpPr>
      <cdr:spPr>
        <a:xfrm xmlns:a="http://schemas.openxmlformats.org/drawingml/2006/main">
          <a:off x="2027192" y="2159181"/>
          <a:ext cx="1239046" cy="369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IE" dirty="0"/>
            <a:t>6,925,624</a:t>
          </a:r>
        </a:p>
      </cdr:txBody>
    </cdr:sp>
  </cdr:relSizeAnchor>
  <cdr:relSizeAnchor xmlns:cdr="http://schemas.openxmlformats.org/drawingml/2006/chartDrawing">
    <cdr:from>
      <cdr:x>0.32052</cdr:x>
      <cdr:y>0.80387</cdr:y>
    </cdr:from>
    <cdr:to>
      <cdr:x>0.56331</cdr:x>
      <cdr:y>0.90109</cdr:y>
    </cdr:to>
    <cdr:sp macro="" textlink="">
      <cdr:nvSpPr>
        <cdr:cNvPr id="3" name="TextBox 6">
          <a:extLst xmlns:a="http://schemas.openxmlformats.org/drawingml/2006/main">
            <a:ext uri="{FF2B5EF4-FFF2-40B4-BE49-F238E27FC236}">
              <a16:creationId xmlns:a16="http://schemas.microsoft.com/office/drawing/2014/main" id="{43B1A3EF-4688-47BB-893E-410C00624C51}"/>
            </a:ext>
          </a:extLst>
        </cdr:cNvPr>
        <cdr:cNvSpPr txBox="1"/>
      </cdr:nvSpPr>
      <cdr:spPr>
        <a:xfrm xmlns:a="http://schemas.openxmlformats.org/drawingml/2006/main">
          <a:off x="1635674" y="3053766"/>
          <a:ext cx="1238995" cy="3693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E" sz="1800" dirty="0">
              <a:solidFill>
                <a:schemeClr val="tx1"/>
              </a:solidFill>
            </a:rPr>
            <a:t>5,364,322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356F9-40D4-4404-955B-45763462DF2B}" type="datetimeFigureOut">
              <a:rPr lang="en-GB" smtClean="0"/>
              <a:t>31/03/2021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E2AFB-1E6B-411A-AE74-ECF831CC5E34}" type="slidenum">
              <a:rPr lang="en-GB" smtClean="0"/>
              <a:t>‹#›</a:t>
            </a:fld>
            <a:endParaRPr lang="en-GB"/>
          </a:p>
        </p:txBody>
      </p:sp>
    </p:spTree>
    <p:extLst>
      <p:ext uri="{BB962C8B-B14F-4D97-AF65-F5344CB8AC3E}">
        <p14:creationId xmlns:p14="http://schemas.microsoft.com/office/powerpoint/2010/main" val="83575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998F-73F1-476C-A86F-B31E870AA9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75CC84-3C4F-41D5-9606-9411A27859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B83469-B01C-4A63-830B-3CC3D3C63388}"/>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5" name="Footer Placeholder 4">
            <a:extLst>
              <a:ext uri="{FF2B5EF4-FFF2-40B4-BE49-F238E27FC236}">
                <a16:creationId xmlns:a16="http://schemas.microsoft.com/office/drawing/2014/main" id="{27E11C15-9210-4FD5-A4D8-C211C9AC1E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C642FE-E979-467F-AB72-49382795E12E}"/>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33150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5F1D-5657-4B5D-9328-6993784D92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33E2F8-A636-4B90-ACBD-A05FD24CC5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609DF8-B884-44F5-9726-9BF6CD99F9F0}"/>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5" name="Footer Placeholder 4">
            <a:extLst>
              <a:ext uri="{FF2B5EF4-FFF2-40B4-BE49-F238E27FC236}">
                <a16:creationId xmlns:a16="http://schemas.microsoft.com/office/drawing/2014/main" id="{3258653A-4D4F-4598-A033-E895465797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D31A7D-846C-4EE5-BE87-5A1FE5E09A91}"/>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66073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A0502E-7642-4246-A73B-7C1E1CAEFA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F0DEE7-4C24-4F98-89EF-9486C7B8B9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55548B-2506-4B19-9D77-E4C1C02A5E2C}"/>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5" name="Footer Placeholder 4">
            <a:extLst>
              <a:ext uri="{FF2B5EF4-FFF2-40B4-BE49-F238E27FC236}">
                <a16:creationId xmlns:a16="http://schemas.microsoft.com/office/drawing/2014/main" id="{93C8F9BD-5068-4BFD-AB2B-C905613502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BCD3FD-254E-417E-818E-BD45C832C031}"/>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1358780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28"/>
          </p:nvPr>
        </p:nvSpPr>
        <p:spPr>
          <a:xfrm>
            <a:off x="3641169" y="277813"/>
            <a:ext cx="8271413" cy="6286273"/>
          </a:xfrm>
          <a:prstGeom prst="rect">
            <a:avLst/>
          </a:prstGeom>
          <a:pattFill prst="lgCheck">
            <a:fgClr>
              <a:schemeClr val="tx2">
                <a:lumMod val="85000"/>
              </a:schemeClr>
            </a:fgClr>
            <a:bgClr>
              <a:schemeClr val="bg1"/>
            </a:bgClr>
          </a:pattFill>
        </p:spPr>
        <p:txBody>
          <a:bodyPr anchor="ctr"/>
          <a:lstStyle>
            <a:lvl1pPr marL="0" indent="0" algn="ctr">
              <a:buNone/>
              <a:defRPr sz="1800"/>
            </a:lvl1pPr>
          </a:lstStyle>
          <a:p>
            <a:endParaRPr lang="ru-RU"/>
          </a:p>
        </p:txBody>
      </p:sp>
      <p:sp>
        <p:nvSpPr>
          <p:cNvPr id="19" name="Text Placeholder 15"/>
          <p:cNvSpPr>
            <a:spLocks noGrp="1"/>
          </p:cNvSpPr>
          <p:nvPr>
            <p:ph type="body" sz="quarter" idx="23" hasCustomPrompt="1"/>
          </p:nvPr>
        </p:nvSpPr>
        <p:spPr>
          <a:xfrm>
            <a:off x="753157" y="5744093"/>
            <a:ext cx="305001" cy="193899"/>
          </a:xfrm>
          <a:prstGeom prst="rect">
            <a:avLst/>
          </a:prstGeom>
        </p:spPr>
        <p:txBody>
          <a:bodyPr wrap="square" lIns="0" tIns="0" rIns="0" bIns="0">
            <a:spAutoFit/>
          </a:bodyPr>
          <a:lstStyle>
            <a:lvl1pPr marL="0" indent="0" algn="ctr">
              <a:buNone/>
              <a:defRPr sz="1400">
                <a:solidFill>
                  <a:schemeClr val="accent3"/>
                </a:solidFill>
                <a:latin typeface="Font Awesome 5 Free Solid" panose="02000503000000000000" pitchFamily="50" charset="2"/>
              </a:defRPr>
            </a:lvl1pPr>
            <a:lvl2pPr marL="457177" indent="0">
              <a:buNone/>
              <a:defRPr sz="1600">
                <a:solidFill>
                  <a:schemeClr val="tx2"/>
                </a:solidFill>
                <a:latin typeface="Josefin Sans" panose="00000500000000000000" pitchFamily="2" charset="0"/>
              </a:defRPr>
            </a:lvl2pPr>
            <a:lvl3pPr marL="914355" indent="0">
              <a:buNone/>
              <a:defRPr sz="1600">
                <a:solidFill>
                  <a:schemeClr val="tx2"/>
                </a:solidFill>
                <a:latin typeface="Josefin Sans" panose="00000500000000000000" pitchFamily="2" charset="0"/>
              </a:defRPr>
            </a:lvl3pPr>
            <a:lvl4pPr marL="1371532" indent="0">
              <a:buNone/>
              <a:defRPr sz="1600">
                <a:solidFill>
                  <a:schemeClr val="tx2"/>
                </a:solidFill>
                <a:latin typeface="Josefin Sans" panose="00000500000000000000" pitchFamily="2" charset="0"/>
              </a:defRPr>
            </a:lvl4pPr>
            <a:lvl5pPr marL="1828709" indent="0">
              <a:buNone/>
              <a:defRPr sz="1600">
                <a:solidFill>
                  <a:schemeClr val="tx2"/>
                </a:solidFill>
                <a:latin typeface="Josefin Sans" panose="00000500000000000000" pitchFamily="2" charset="0"/>
              </a:defRPr>
            </a:lvl5pPr>
          </a:lstStyle>
          <a:p>
            <a:pPr lvl="0"/>
            <a:r>
              <a:rPr lang="en-US" dirty="0"/>
              <a:t></a:t>
            </a:r>
          </a:p>
        </p:txBody>
      </p:sp>
      <p:sp>
        <p:nvSpPr>
          <p:cNvPr id="16" name="Text Placeholder 15"/>
          <p:cNvSpPr>
            <a:spLocks noGrp="1"/>
          </p:cNvSpPr>
          <p:nvPr>
            <p:ph type="body" sz="quarter" idx="12" hasCustomPrompt="1"/>
          </p:nvPr>
        </p:nvSpPr>
        <p:spPr>
          <a:xfrm>
            <a:off x="963675" y="2770188"/>
            <a:ext cx="4376229" cy="2564805"/>
          </a:xfrm>
          <a:prstGeom prst="rect">
            <a:avLst/>
          </a:prstGeom>
        </p:spPr>
        <p:txBody>
          <a:bodyPr lIns="0" tIns="0" rIns="0" bIns="0">
            <a:normAutofit/>
          </a:bodyPr>
          <a:lstStyle>
            <a:lvl1pPr marL="0" indent="0">
              <a:lnSpc>
                <a:spcPct val="90000"/>
              </a:lnSpc>
              <a:spcBef>
                <a:spcPts val="0"/>
              </a:spcBef>
              <a:buNone/>
              <a:defRPr sz="11150" b="0" cap="all" baseline="0">
                <a:solidFill>
                  <a:schemeClr val="bg1"/>
                </a:solidFill>
                <a:latin typeface="+mj-lt"/>
              </a:defRPr>
            </a:lvl1pPr>
            <a:lvl2pPr marL="457177" indent="0">
              <a:lnSpc>
                <a:spcPts val="10000"/>
              </a:lnSpc>
              <a:buNone/>
              <a:defRPr sz="11150" cap="all" baseline="0">
                <a:solidFill>
                  <a:schemeClr val="bg1"/>
                </a:solidFill>
              </a:defRPr>
            </a:lvl2pPr>
            <a:lvl3pPr marL="914355" indent="0">
              <a:lnSpc>
                <a:spcPts val="10000"/>
              </a:lnSpc>
              <a:buNone/>
              <a:defRPr sz="11150" cap="all" baseline="0">
                <a:solidFill>
                  <a:schemeClr val="bg1"/>
                </a:solidFill>
              </a:defRPr>
            </a:lvl3pPr>
            <a:lvl4pPr marL="1371532" indent="0">
              <a:lnSpc>
                <a:spcPts val="10000"/>
              </a:lnSpc>
              <a:buNone/>
              <a:defRPr sz="11150" cap="all" baseline="0">
                <a:solidFill>
                  <a:schemeClr val="bg1"/>
                </a:solidFill>
              </a:defRPr>
            </a:lvl4pPr>
            <a:lvl5pPr marL="1828709" indent="0">
              <a:lnSpc>
                <a:spcPts val="10000"/>
              </a:lnSpc>
              <a:buNone/>
              <a:defRPr sz="11150" cap="all" baseline="0">
                <a:solidFill>
                  <a:schemeClr val="bg1"/>
                </a:solidFill>
              </a:defRPr>
            </a:lvl5pPr>
          </a:lstStyle>
          <a:p>
            <a:pPr lvl="0"/>
            <a:r>
              <a:rPr lang="en-US" dirty="0"/>
              <a:t>Build right</a:t>
            </a:r>
            <a:endParaRPr lang="ru-RU" dirty="0"/>
          </a:p>
        </p:txBody>
      </p:sp>
      <p:sp>
        <p:nvSpPr>
          <p:cNvPr id="17" name="Text Placeholder 15"/>
          <p:cNvSpPr>
            <a:spLocks noGrp="1"/>
          </p:cNvSpPr>
          <p:nvPr>
            <p:ph type="body" sz="quarter" idx="13" hasCustomPrompt="1"/>
          </p:nvPr>
        </p:nvSpPr>
        <p:spPr>
          <a:xfrm>
            <a:off x="1039107" y="5701844"/>
            <a:ext cx="1857496" cy="641201"/>
          </a:xfrm>
          <a:prstGeom prst="rect">
            <a:avLst/>
          </a:prstGeom>
        </p:spPr>
        <p:txBody>
          <a:bodyPr wrap="square" lIns="0" tIns="0" rIns="0" bIns="0">
            <a:spAutoFit/>
          </a:bodyPr>
          <a:lstStyle>
            <a:lvl1pPr marL="0" indent="0" algn="l">
              <a:lnSpc>
                <a:spcPts val="2500"/>
              </a:lnSpc>
              <a:spcBef>
                <a:spcPts val="0"/>
              </a:spcBef>
              <a:buFont typeface="Arial" panose="020B0604020202020204" pitchFamily="34" charset="0"/>
              <a:buNone/>
              <a:defRPr sz="1800" baseline="0">
                <a:solidFill>
                  <a:schemeClr val="tx1"/>
                </a:solidFill>
                <a:latin typeface="+mn-lt"/>
              </a:defRPr>
            </a:lvl1pPr>
            <a:lvl2pPr marL="457177" indent="0">
              <a:buNone/>
              <a:defRPr sz="1800">
                <a:solidFill>
                  <a:schemeClr val="accent1"/>
                </a:solidFill>
              </a:defRPr>
            </a:lvl2pPr>
            <a:lvl3pPr marL="914355" indent="0">
              <a:buNone/>
              <a:defRPr sz="1800">
                <a:solidFill>
                  <a:schemeClr val="accent1"/>
                </a:solidFill>
              </a:defRPr>
            </a:lvl3pPr>
            <a:lvl4pPr marL="1371532" indent="0">
              <a:buNone/>
              <a:defRPr sz="1800">
                <a:solidFill>
                  <a:schemeClr val="accent1"/>
                </a:solidFill>
              </a:defRPr>
            </a:lvl4pPr>
            <a:lvl5pPr marL="1828709" indent="0">
              <a:buNone/>
              <a:defRPr sz="1800">
                <a:solidFill>
                  <a:schemeClr val="accent1"/>
                </a:solidFill>
              </a:defRPr>
            </a:lvl5pPr>
          </a:lstStyle>
          <a:p>
            <a:pPr lvl="0"/>
            <a:r>
              <a:rPr lang="en-US" dirty="0"/>
              <a:t>yourwebsite.com your@name.com</a:t>
            </a:r>
            <a:endParaRPr lang="ru-RU" dirty="0"/>
          </a:p>
        </p:txBody>
      </p:sp>
      <p:sp>
        <p:nvSpPr>
          <p:cNvPr id="18" name="Text Placeholder 15"/>
          <p:cNvSpPr>
            <a:spLocks noGrp="1"/>
          </p:cNvSpPr>
          <p:nvPr>
            <p:ph type="body" sz="quarter" idx="14" hasCustomPrompt="1"/>
          </p:nvPr>
        </p:nvSpPr>
        <p:spPr>
          <a:xfrm>
            <a:off x="3735819" y="5707737"/>
            <a:ext cx="1770030" cy="641201"/>
          </a:xfrm>
          <a:prstGeom prst="rect">
            <a:avLst/>
          </a:prstGeom>
        </p:spPr>
        <p:txBody>
          <a:bodyPr wrap="square" lIns="0" tIns="0" rIns="0" bIns="0">
            <a:spAutoFit/>
          </a:bodyPr>
          <a:lstStyle>
            <a:lvl1pPr marL="0" indent="0" algn="l">
              <a:lnSpc>
                <a:spcPts val="2500"/>
              </a:lnSpc>
              <a:spcBef>
                <a:spcPts val="0"/>
              </a:spcBef>
              <a:buFont typeface="Arial" panose="020B0604020202020204" pitchFamily="34" charset="0"/>
              <a:buNone/>
              <a:defRPr sz="1800">
                <a:solidFill>
                  <a:schemeClr val="tx1"/>
                </a:solidFill>
                <a:latin typeface="+mn-lt"/>
              </a:defRPr>
            </a:lvl1pPr>
            <a:lvl2pPr marL="457177" indent="0">
              <a:buNone/>
              <a:defRPr sz="1800">
                <a:solidFill>
                  <a:schemeClr val="accent1"/>
                </a:solidFill>
              </a:defRPr>
            </a:lvl2pPr>
            <a:lvl3pPr marL="914355" indent="0">
              <a:buNone/>
              <a:defRPr sz="1800">
                <a:solidFill>
                  <a:schemeClr val="accent1"/>
                </a:solidFill>
              </a:defRPr>
            </a:lvl3pPr>
            <a:lvl4pPr marL="1371532" indent="0">
              <a:buNone/>
              <a:defRPr sz="1800">
                <a:solidFill>
                  <a:schemeClr val="accent1"/>
                </a:solidFill>
              </a:defRPr>
            </a:lvl4pPr>
            <a:lvl5pPr marL="1828709" indent="0">
              <a:buNone/>
              <a:defRPr sz="1800">
                <a:solidFill>
                  <a:schemeClr val="accent1"/>
                </a:solidFill>
              </a:defRPr>
            </a:lvl5pPr>
          </a:lstStyle>
          <a:p>
            <a:pPr lvl="0"/>
            <a:r>
              <a:rPr lang="en-US" dirty="0" err="1"/>
              <a:t>yourcompany</a:t>
            </a:r>
            <a:r>
              <a:rPr lang="en-US" dirty="0"/>
              <a:t> @</a:t>
            </a:r>
            <a:r>
              <a:rPr lang="en-US" dirty="0" err="1"/>
              <a:t>yourcompany</a:t>
            </a:r>
            <a:endParaRPr lang="ru-RU" dirty="0"/>
          </a:p>
        </p:txBody>
      </p:sp>
      <p:sp>
        <p:nvSpPr>
          <p:cNvPr id="20" name="Text Placeholder 15"/>
          <p:cNvSpPr>
            <a:spLocks noGrp="1"/>
          </p:cNvSpPr>
          <p:nvPr>
            <p:ph type="body" sz="quarter" idx="25" hasCustomPrompt="1"/>
          </p:nvPr>
        </p:nvSpPr>
        <p:spPr>
          <a:xfrm>
            <a:off x="3421900" y="5719229"/>
            <a:ext cx="305001" cy="221599"/>
          </a:xfrm>
          <a:prstGeom prst="rect">
            <a:avLst/>
          </a:prstGeom>
        </p:spPr>
        <p:txBody>
          <a:bodyPr wrap="square" lIns="0" tIns="0" rIns="0" bIns="0">
            <a:spAutoFit/>
          </a:bodyPr>
          <a:lstStyle>
            <a:lvl1pPr marL="0" indent="0" algn="ctr">
              <a:buNone/>
              <a:defRPr sz="1600">
                <a:solidFill>
                  <a:schemeClr val="accent3"/>
                </a:solidFill>
                <a:latin typeface="Font Awesome 5 Brands Regular" panose="02000503000000000000" pitchFamily="50" charset="2"/>
              </a:defRPr>
            </a:lvl1pPr>
            <a:lvl2pPr marL="457177" indent="0">
              <a:buNone/>
              <a:defRPr sz="1600">
                <a:solidFill>
                  <a:schemeClr val="tx2"/>
                </a:solidFill>
                <a:latin typeface="Josefin Sans" panose="00000500000000000000" pitchFamily="2" charset="0"/>
              </a:defRPr>
            </a:lvl2pPr>
            <a:lvl3pPr marL="914355" indent="0">
              <a:buNone/>
              <a:defRPr sz="1600">
                <a:solidFill>
                  <a:schemeClr val="tx2"/>
                </a:solidFill>
                <a:latin typeface="Josefin Sans" panose="00000500000000000000" pitchFamily="2" charset="0"/>
              </a:defRPr>
            </a:lvl3pPr>
            <a:lvl4pPr marL="1371532" indent="0">
              <a:buNone/>
              <a:defRPr sz="1600">
                <a:solidFill>
                  <a:schemeClr val="tx2"/>
                </a:solidFill>
                <a:latin typeface="Josefin Sans" panose="00000500000000000000" pitchFamily="2" charset="0"/>
              </a:defRPr>
            </a:lvl4pPr>
            <a:lvl5pPr marL="1828709" indent="0">
              <a:buNone/>
              <a:defRPr sz="1600">
                <a:solidFill>
                  <a:schemeClr val="tx2"/>
                </a:solidFill>
                <a:latin typeface="Josefin Sans" panose="00000500000000000000" pitchFamily="2" charset="0"/>
              </a:defRPr>
            </a:lvl5pPr>
          </a:lstStyle>
          <a:p>
            <a:pPr lvl="0"/>
            <a:r>
              <a:rPr lang="en-US" dirty="0"/>
              <a:t></a:t>
            </a:r>
          </a:p>
        </p:txBody>
      </p:sp>
      <p:sp>
        <p:nvSpPr>
          <p:cNvPr id="21" name="Text Placeholder 15"/>
          <p:cNvSpPr>
            <a:spLocks noGrp="1"/>
          </p:cNvSpPr>
          <p:nvPr>
            <p:ph type="body" sz="quarter" idx="26" hasCustomPrompt="1"/>
          </p:nvPr>
        </p:nvSpPr>
        <p:spPr>
          <a:xfrm>
            <a:off x="3395436" y="6056651"/>
            <a:ext cx="305001" cy="221599"/>
          </a:xfrm>
          <a:prstGeom prst="rect">
            <a:avLst/>
          </a:prstGeom>
        </p:spPr>
        <p:txBody>
          <a:bodyPr wrap="square" lIns="0" tIns="0" rIns="0" bIns="0">
            <a:spAutoFit/>
          </a:bodyPr>
          <a:lstStyle>
            <a:lvl1pPr marL="0" indent="0" algn="ctr">
              <a:buNone/>
              <a:defRPr sz="1600">
                <a:solidFill>
                  <a:schemeClr val="accent3"/>
                </a:solidFill>
                <a:latin typeface="Font Awesome 5 Brands Regular" panose="02000503000000000000" pitchFamily="50" charset="2"/>
              </a:defRPr>
            </a:lvl1pPr>
            <a:lvl2pPr marL="457177" indent="0">
              <a:buNone/>
              <a:defRPr sz="1600">
                <a:solidFill>
                  <a:schemeClr val="tx2"/>
                </a:solidFill>
                <a:latin typeface="Josefin Sans" panose="00000500000000000000" pitchFamily="2" charset="0"/>
              </a:defRPr>
            </a:lvl2pPr>
            <a:lvl3pPr marL="914355" indent="0">
              <a:buNone/>
              <a:defRPr sz="1600">
                <a:solidFill>
                  <a:schemeClr val="tx2"/>
                </a:solidFill>
                <a:latin typeface="Josefin Sans" panose="00000500000000000000" pitchFamily="2" charset="0"/>
              </a:defRPr>
            </a:lvl3pPr>
            <a:lvl4pPr marL="1371532" indent="0">
              <a:buNone/>
              <a:defRPr sz="1600">
                <a:solidFill>
                  <a:schemeClr val="tx2"/>
                </a:solidFill>
                <a:latin typeface="Josefin Sans" panose="00000500000000000000" pitchFamily="2" charset="0"/>
              </a:defRPr>
            </a:lvl4pPr>
            <a:lvl5pPr marL="1828709" indent="0">
              <a:buNone/>
              <a:defRPr sz="1600">
                <a:solidFill>
                  <a:schemeClr val="tx2"/>
                </a:solidFill>
                <a:latin typeface="Josefin Sans" panose="00000500000000000000" pitchFamily="2" charset="0"/>
              </a:defRPr>
            </a:lvl5pPr>
          </a:lstStyle>
          <a:p>
            <a:pPr lvl="0"/>
            <a:r>
              <a:rPr lang="en-US" dirty="0"/>
              <a:t></a:t>
            </a:r>
          </a:p>
        </p:txBody>
      </p:sp>
      <p:sp>
        <p:nvSpPr>
          <p:cNvPr id="22" name="Text Placeholder 15"/>
          <p:cNvSpPr>
            <a:spLocks noGrp="1"/>
          </p:cNvSpPr>
          <p:nvPr>
            <p:ph type="body" sz="quarter" idx="27" hasCustomPrompt="1"/>
          </p:nvPr>
        </p:nvSpPr>
        <p:spPr>
          <a:xfrm>
            <a:off x="704922" y="6081607"/>
            <a:ext cx="305001" cy="193899"/>
          </a:xfrm>
          <a:prstGeom prst="rect">
            <a:avLst/>
          </a:prstGeom>
        </p:spPr>
        <p:txBody>
          <a:bodyPr wrap="square" lIns="0" tIns="0" rIns="0" bIns="0">
            <a:spAutoFit/>
          </a:bodyPr>
          <a:lstStyle>
            <a:lvl1pPr marL="0" indent="0" algn="ctr">
              <a:buNone/>
              <a:defRPr sz="1400">
                <a:solidFill>
                  <a:schemeClr val="accent3"/>
                </a:solidFill>
                <a:latin typeface="Font Awesome 5 Free Solid" panose="02000503000000000000" pitchFamily="50" charset="2"/>
              </a:defRPr>
            </a:lvl1pPr>
            <a:lvl2pPr marL="457177" indent="0">
              <a:buNone/>
              <a:defRPr sz="1600">
                <a:solidFill>
                  <a:schemeClr val="tx2"/>
                </a:solidFill>
                <a:latin typeface="Josefin Sans" panose="00000500000000000000" pitchFamily="2" charset="0"/>
              </a:defRPr>
            </a:lvl2pPr>
            <a:lvl3pPr marL="914355" indent="0">
              <a:buNone/>
              <a:defRPr sz="1600">
                <a:solidFill>
                  <a:schemeClr val="tx2"/>
                </a:solidFill>
                <a:latin typeface="Josefin Sans" panose="00000500000000000000" pitchFamily="2" charset="0"/>
              </a:defRPr>
            </a:lvl3pPr>
            <a:lvl4pPr marL="1371532" indent="0">
              <a:buNone/>
              <a:defRPr sz="1600">
                <a:solidFill>
                  <a:schemeClr val="tx2"/>
                </a:solidFill>
                <a:latin typeface="Josefin Sans" panose="00000500000000000000" pitchFamily="2" charset="0"/>
              </a:defRPr>
            </a:lvl4pPr>
            <a:lvl5pPr marL="1828709" indent="0">
              <a:buNone/>
              <a:defRPr sz="1600">
                <a:solidFill>
                  <a:schemeClr val="tx2"/>
                </a:solidFill>
                <a:latin typeface="Josefin Sans" panose="00000500000000000000" pitchFamily="2" charset="0"/>
              </a:defRPr>
            </a:lvl5pPr>
          </a:lstStyle>
          <a:p>
            <a:pPr lvl="0"/>
            <a:r>
              <a:rPr lang="en-US" dirty="0"/>
              <a:t></a:t>
            </a:r>
          </a:p>
        </p:txBody>
      </p:sp>
    </p:spTree>
    <p:extLst>
      <p:ext uri="{BB962C8B-B14F-4D97-AF65-F5344CB8AC3E}">
        <p14:creationId xmlns:p14="http://schemas.microsoft.com/office/powerpoint/2010/main" val="3136644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atio">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C8E9FF-67F8-4633-A998-3E2E3CBACD06}" type="slidenum">
              <a:rPr lang="ru-RU" smtClean="0"/>
              <a:pPr/>
              <a:t>‹#›</a:t>
            </a:fld>
            <a:endParaRPr lang="ru-RU" dirty="0"/>
          </a:p>
        </p:txBody>
      </p:sp>
      <p:sp>
        <p:nvSpPr>
          <p:cNvPr id="6" name="Text Placeholder 15"/>
          <p:cNvSpPr>
            <a:spLocks noGrp="1"/>
          </p:cNvSpPr>
          <p:nvPr>
            <p:ph type="body" sz="quarter" idx="16" hasCustomPrompt="1"/>
          </p:nvPr>
        </p:nvSpPr>
        <p:spPr>
          <a:xfrm>
            <a:off x="10393237" y="567294"/>
            <a:ext cx="770018" cy="384721"/>
          </a:xfrm>
          <a:prstGeom prst="rect">
            <a:avLst/>
          </a:prstGeom>
        </p:spPr>
        <p:txBody>
          <a:bodyPr wrap="none" lIns="0" tIns="0" rIns="0" bIns="0">
            <a:spAutoFit/>
          </a:bodyPr>
          <a:lstStyle>
            <a:lvl1pPr marL="0" indent="0" algn="r">
              <a:lnSpc>
                <a:spcPts val="3000"/>
              </a:lnSpc>
              <a:spcBef>
                <a:spcPts val="0"/>
              </a:spcBef>
              <a:buNone/>
              <a:defRPr sz="2500" b="0" cap="all" baseline="0">
                <a:solidFill>
                  <a:schemeClr val="accent3"/>
                </a:solidFill>
                <a:latin typeface="+mj-lt"/>
              </a:defRPr>
            </a:lvl1pPr>
            <a:lvl2pPr marL="457177" indent="0">
              <a:lnSpc>
                <a:spcPts val="10000"/>
              </a:lnSpc>
              <a:buNone/>
              <a:defRPr sz="11150" cap="all" baseline="0">
                <a:solidFill>
                  <a:schemeClr val="bg1"/>
                </a:solidFill>
              </a:defRPr>
            </a:lvl2pPr>
            <a:lvl3pPr marL="914355" indent="0">
              <a:lnSpc>
                <a:spcPts val="10000"/>
              </a:lnSpc>
              <a:buNone/>
              <a:defRPr sz="11150" cap="all" baseline="0">
                <a:solidFill>
                  <a:schemeClr val="bg1"/>
                </a:solidFill>
              </a:defRPr>
            </a:lvl3pPr>
            <a:lvl4pPr marL="1371532" indent="0">
              <a:lnSpc>
                <a:spcPts val="10000"/>
              </a:lnSpc>
              <a:buNone/>
              <a:defRPr sz="11150" cap="all" baseline="0">
                <a:solidFill>
                  <a:schemeClr val="bg1"/>
                </a:solidFill>
              </a:defRPr>
            </a:lvl4pPr>
            <a:lvl5pPr marL="1828709" indent="0">
              <a:lnSpc>
                <a:spcPts val="10000"/>
              </a:lnSpc>
              <a:buNone/>
              <a:defRPr sz="11150" cap="all" baseline="0">
                <a:solidFill>
                  <a:schemeClr val="bg1"/>
                </a:solidFill>
              </a:defRPr>
            </a:lvl5pPr>
          </a:lstStyle>
          <a:p>
            <a:pPr lvl="0"/>
            <a:r>
              <a:rPr lang="en-US" dirty="0"/>
              <a:t>ratio</a:t>
            </a:r>
            <a:endParaRPr lang="ru-RU" dirty="0"/>
          </a:p>
        </p:txBody>
      </p:sp>
      <p:sp>
        <p:nvSpPr>
          <p:cNvPr id="7" name="Text Placeholder 15"/>
          <p:cNvSpPr>
            <a:spLocks noGrp="1"/>
          </p:cNvSpPr>
          <p:nvPr>
            <p:ph type="body" sz="quarter" idx="12" hasCustomPrompt="1"/>
          </p:nvPr>
        </p:nvSpPr>
        <p:spPr>
          <a:xfrm>
            <a:off x="1747271" y="2220686"/>
            <a:ext cx="4082409" cy="1647887"/>
          </a:xfrm>
          <a:prstGeom prst="rect">
            <a:avLst/>
          </a:prstGeom>
        </p:spPr>
        <p:txBody>
          <a:bodyPr wrap="square" lIns="0" tIns="0" rIns="0" bIns="0">
            <a:normAutofit/>
          </a:bodyPr>
          <a:lstStyle>
            <a:lvl1pPr marL="0" indent="0" algn="l">
              <a:lnSpc>
                <a:spcPct val="90000"/>
              </a:lnSpc>
              <a:spcBef>
                <a:spcPts val="0"/>
              </a:spcBef>
              <a:buNone/>
              <a:defRPr sz="11650" b="0" cap="all" baseline="0">
                <a:solidFill>
                  <a:schemeClr val="accent1"/>
                </a:solidFill>
                <a:latin typeface="+mj-lt"/>
              </a:defRPr>
            </a:lvl1pPr>
            <a:lvl2pPr marL="457177" indent="0">
              <a:lnSpc>
                <a:spcPts val="10000"/>
              </a:lnSpc>
              <a:buNone/>
              <a:defRPr sz="11150" cap="all" baseline="0">
                <a:solidFill>
                  <a:schemeClr val="bg1"/>
                </a:solidFill>
              </a:defRPr>
            </a:lvl2pPr>
            <a:lvl3pPr marL="914355" indent="0">
              <a:lnSpc>
                <a:spcPts val="10000"/>
              </a:lnSpc>
              <a:buNone/>
              <a:defRPr sz="11150" cap="all" baseline="0">
                <a:solidFill>
                  <a:schemeClr val="bg1"/>
                </a:solidFill>
              </a:defRPr>
            </a:lvl3pPr>
            <a:lvl4pPr marL="1371532" indent="0">
              <a:lnSpc>
                <a:spcPts val="10000"/>
              </a:lnSpc>
              <a:buNone/>
              <a:defRPr sz="11150" cap="all" baseline="0">
                <a:solidFill>
                  <a:schemeClr val="bg1"/>
                </a:solidFill>
              </a:defRPr>
            </a:lvl4pPr>
            <a:lvl5pPr marL="1828709" indent="0">
              <a:lnSpc>
                <a:spcPts val="10000"/>
              </a:lnSpc>
              <a:buNone/>
              <a:defRPr sz="11150" cap="all" baseline="0">
                <a:solidFill>
                  <a:schemeClr val="bg1"/>
                </a:solidFill>
              </a:defRPr>
            </a:lvl5pPr>
          </a:lstStyle>
          <a:p>
            <a:pPr lvl="0"/>
            <a:r>
              <a:rPr lang="en-US" dirty="0"/>
              <a:t>75%</a:t>
            </a:r>
            <a:endParaRPr lang="ru-RU" dirty="0"/>
          </a:p>
        </p:txBody>
      </p:sp>
      <p:sp>
        <p:nvSpPr>
          <p:cNvPr id="8" name="Text Placeholder 15"/>
          <p:cNvSpPr>
            <a:spLocks noGrp="1"/>
          </p:cNvSpPr>
          <p:nvPr>
            <p:ph type="body" sz="quarter" idx="14" hasCustomPrompt="1"/>
          </p:nvPr>
        </p:nvSpPr>
        <p:spPr>
          <a:xfrm>
            <a:off x="1747271" y="3880390"/>
            <a:ext cx="4082409" cy="641201"/>
          </a:xfrm>
          <a:prstGeom prst="rect">
            <a:avLst/>
          </a:prstGeom>
        </p:spPr>
        <p:txBody>
          <a:bodyPr wrap="square" lIns="0" tIns="0" rIns="0" bIns="0">
            <a:spAutoFit/>
          </a:bodyPr>
          <a:lstStyle>
            <a:lvl1pPr marL="0" indent="0" algn="l">
              <a:lnSpc>
                <a:spcPts val="2500"/>
              </a:lnSpc>
              <a:spcBef>
                <a:spcPts val="0"/>
              </a:spcBef>
              <a:buFont typeface="Arial" panose="020B0604020202020204" pitchFamily="34" charset="0"/>
              <a:buNone/>
              <a:defRPr sz="1800">
                <a:solidFill>
                  <a:schemeClr val="tx1"/>
                </a:solidFill>
                <a:latin typeface="+mn-lt"/>
              </a:defRPr>
            </a:lvl1pPr>
            <a:lvl2pPr marL="457177" indent="0">
              <a:buNone/>
              <a:defRPr sz="1800">
                <a:solidFill>
                  <a:schemeClr val="accent1"/>
                </a:solidFill>
              </a:defRPr>
            </a:lvl2pPr>
            <a:lvl3pPr marL="914355" indent="0">
              <a:buNone/>
              <a:defRPr sz="1800">
                <a:solidFill>
                  <a:schemeClr val="accent1"/>
                </a:solidFill>
              </a:defRPr>
            </a:lvl3pPr>
            <a:lvl4pPr marL="1371532" indent="0">
              <a:buNone/>
              <a:defRPr sz="1800">
                <a:solidFill>
                  <a:schemeClr val="accent1"/>
                </a:solidFill>
              </a:defRPr>
            </a:lvl4pPr>
            <a:lvl5pPr marL="1828709" indent="0">
              <a:buNone/>
              <a:defRPr sz="1800">
                <a:solidFill>
                  <a:schemeClr val="accent1"/>
                </a:solidFill>
              </a:defRPr>
            </a:lvl5pPr>
          </a:lstStyle>
          <a:p>
            <a:pPr lvl="0"/>
            <a:r>
              <a:rPr lang="en-US" dirty="0"/>
              <a:t>of construction firms now promote themselves through social media. </a:t>
            </a:r>
            <a:endParaRPr lang="ru-RU" dirty="0"/>
          </a:p>
        </p:txBody>
      </p:sp>
      <p:sp>
        <p:nvSpPr>
          <p:cNvPr id="11" name="Text Placeholder 15"/>
          <p:cNvSpPr>
            <a:spLocks noGrp="1"/>
          </p:cNvSpPr>
          <p:nvPr>
            <p:ph type="body" sz="quarter" idx="17" hasCustomPrompt="1"/>
          </p:nvPr>
        </p:nvSpPr>
        <p:spPr>
          <a:xfrm>
            <a:off x="6554244" y="2220686"/>
            <a:ext cx="4020351" cy="1647887"/>
          </a:xfrm>
          <a:prstGeom prst="rect">
            <a:avLst/>
          </a:prstGeom>
        </p:spPr>
        <p:txBody>
          <a:bodyPr wrap="square" lIns="0" tIns="0" rIns="0" bIns="0">
            <a:normAutofit/>
          </a:bodyPr>
          <a:lstStyle>
            <a:lvl1pPr marL="0" indent="0" algn="l">
              <a:lnSpc>
                <a:spcPct val="90000"/>
              </a:lnSpc>
              <a:spcBef>
                <a:spcPts val="0"/>
              </a:spcBef>
              <a:buNone/>
              <a:defRPr sz="11650" b="0" cap="all" baseline="0">
                <a:solidFill>
                  <a:schemeClr val="accent1"/>
                </a:solidFill>
                <a:latin typeface="+mj-lt"/>
              </a:defRPr>
            </a:lvl1pPr>
            <a:lvl2pPr marL="457177" indent="0">
              <a:lnSpc>
                <a:spcPts val="10000"/>
              </a:lnSpc>
              <a:buNone/>
              <a:defRPr sz="11150" cap="all" baseline="0">
                <a:solidFill>
                  <a:schemeClr val="bg1"/>
                </a:solidFill>
              </a:defRPr>
            </a:lvl2pPr>
            <a:lvl3pPr marL="914355" indent="0">
              <a:lnSpc>
                <a:spcPts val="10000"/>
              </a:lnSpc>
              <a:buNone/>
              <a:defRPr sz="11150" cap="all" baseline="0">
                <a:solidFill>
                  <a:schemeClr val="bg1"/>
                </a:solidFill>
              </a:defRPr>
            </a:lvl3pPr>
            <a:lvl4pPr marL="1371532" indent="0">
              <a:lnSpc>
                <a:spcPts val="10000"/>
              </a:lnSpc>
              <a:buNone/>
              <a:defRPr sz="11150" cap="all" baseline="0">
                <a:solidFill>
                  <a:schemeClr val="bg1"/>
                </a:solidFill>
              </a:defRPr>
            </a:lvl4pPr>
            <a:lvl5pPr marL="1828709" indent="0">
              <a:lnSpc>
                <a:spcPts val="10000"/>
              </a:lnSpc>
              <a:buNone/>
              <a:defRPr sz="11150" cap="all" baseline="0">
                <a:solidFill>
                  <a:schemeClr val="bg1"/>
                </a:solidFill>
              </a:defRPr>
            </a:lvl5pPr>
          </a:lstStyle>
          <a:p>
            <a:pPr lvl="0"/>
            <a:r>
              <a:rPr lang="en-US" dirty="0"/>
              <a:t>90%</a:t>
            </a:r>
            <a:endParaRPr lang="ru-RU" dirty="0"/>
          </a:p>
        </p:txBody>
      </p:sp>
      <p:sp>
        <p:nvSpPr>
          <p:cNvPr id="12" name="Text Placeholder 15"/>
          <p:cNvSpPr>
            <a:spLocks noGrp="1"/>
          </p:cNvSpPr>
          <p:nvPr>
            <p:ph type="body" sz="quarter" idx="18" hasCustomPrompt="1"/>
          </p:nvPr>
        </p:nvSpPr>
        <p:spPr>
          <a:xfrm>
            <a:off x="6563152" y="3880390"/>
            <a:ext cx="4011444" cy="641201"/>
          </a:xfrm>
          <a:prstGeom prst="rect">
            <a:avLst/>
          </a:prstGeom>
        </p:spPr>
        <p:txBody>
          <a:bodyPr wrap="square" lIns="0" tIns="0" rIns="0" bIns="0">
            <a:spAutoFit/>
          </a:bodyPr>
          <a:lstStyle>
            <a:lvl1pPr marL="0" indent="0" algn="l">
              <a:lnSpc>
                <a:spcPts val="2500"/>
              </a:lnSpc>
              <a:spcBef>
                <a:spcPts val="0"/>
              </a:spcBef>
              <a:buFont typeface="Arial" panose="020B0604020202020204" pitchFamily="34" charset="0"/>
              <a:buNone/>
              <a:defRPr sz="1800">
                <a:solidFill>
                  <a:schemeClr val="tx1"/>
                </a:solidFill>
                <a:latin typeface="+mn-lt"/>
              </a:defRPr>
            </a:lvl1pPr>
            <a:lvl2pPr marL="457177" indent="0">
              <a:buNone/>
              <a:defRPr sz="1800">
                <a:solidFill>
                  <a:schemeClr val="accent1"/>
                </a:solidFill>
              </a:defRPr>
            </a:lvl2pPr>
            <a:lvl3pPr marL="914355" indent="0">
              <a:buNone/>
              <a:defRPr sz="1800">
                <a:solidFill>
                  <a:schemeClr val="accent1"/>
                </a:solidFill>
              </a:defRPr>
            </a:lvl3pPr>
            <a:lvl4pPr marL="1371532" indent="0">
              <a:buNone/>
              <a:defRPr sz="1800">
                <a:solidFill>
                  <a:schemeClr val="accent1"/>
                </a:solidFill>
              </a:defRPr>
            </a:lvl4pPr>
            <a:lvl5pPr marL="1828709" indent="0">
              <a:buNone/>
              <a:defRPr sz="1800">
                <a:solidFill>
                  <a:schemeClr val="accent1"/>
                </a:solidFill>
              </a:defRPr>
            </a:lvl5pPr>
          </a:lstStyle>
          <a:p>
            <a:pPr lvl="0"/>
            <a:r>
              <a:rPr lang="en-US" dirty="0"/>
              <a:t>of all global infrastructure projects are either over-budget or delayed.</a:t>
            </a:r>
            <a:endParaRPr lang="ru-RU" dirty="0"/>
          </a:p>
        </p:txBody>
      </p:sp>
    </p:spTree>
    <p:extLst>
      <p:ext uri="{BB962C8B-B14F-4D97-AF65-F5344CB8AC3E}">
        <p14:creationId xmlns:p14="http://schemas.microsoft.com/office/powerpoint/2010/main" val="417528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C24E-AB86-4C49-9D0B-CC471D1C8A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C12F4F-87B5-4C22-B16C-BE40A34C95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00F56D-E32D-4404-A02F-E57FFCCDF430}"/>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5" name="Footer Placeholder 4">
            <a:extLst>
              <a:ext uri="{FF2B5EF4-FFF2-40B4-BE49-F238E27FC236}">
                <a16:creationId xmlns:a16="http://schemas.microsoft.com/office/drawing/2014/main" id="{FA9B8527-575C-4F90-B0AE-8F62B86A5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A216C-C830-43A5-B59E-B4D4D90AE259}"/>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4277535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7432-434B-4344-B2B7-BFAD7BF5A7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4443AC-EB2E-4F32-B8F3-AFA88DF4D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ACEC71-DD52-4D74-8AD8-BEF8A576EA6F}"/>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5" name="Footer Placeholder 4">
            <a:extLst>
              <a:ext uri="{FF2B5EF4-FFF2-40B4-BE49-F238E27FC236}">
                <a16:creationId xmlns:a16="http://schemas.microsoft.com/office/drawing/2014/main" id="{89AD2274-5A81-4226-AAF9-3F9CFFB69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9B0064-8D99-48E5-A89F-A2570DBE91C3}"/>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182896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A218-A5D5-4713-A1F6-CC88A68B51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0BB7E7-B243-4773-9393-4264665B07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7CA383-270C-477B-9464-4C766BBB1D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EB908A-1101-49FB-A2C1-2A26276E9B45}"/>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6" name="Footer Placeholder 5">
            <a:extLst>
              <a:ext uri="{FF2B5EF4-FFF2-40B4-BE49-F238E27FC236}">
                <a16:creationId xmlns:a16="http://schemas.microsoft.com/office/drawing/2014/main" id="{7DF1DD8A-977A-42BA-82F2-CF56160CDA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7A6C64-E650-4E6C-A087-6DD9743E25AA}"/>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155114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5A17-6CFF-4810-8365-CD47EC90F2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DFCF0-999C-4A5F-97EB-2E79C8C19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D3B44-C7EE-4670-80BD-2DF67F5242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EF869A-2857-487E-A1EC-F9C1EBE7C3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3B96CF-9CB3-4DD8-8356-9CD65C0997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AB0A7A-98DA-4F11-B1C9-0F221307877E}"/>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8" name="Footer Placeholder 7">
            <a:extLst>
              <a:ext uri="{FF2B5EF4-FFF2-40B4-BE49-F238E27FC236}">
                <a16:creationId xmlns:a16="http://schemas.microsoft.com/office/drawing/2014/main" id="{0BC7CCDE-AAF6-42ED-9294-BFDC83A97C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AF056D-AC49-4F9B-8A56-F765952123F7}"/>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109712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09F8-EAF5-42A2-B228-7F98D1C66F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10581A-B17C-4FC4-8AB0-ED067C1E7D5F}"/>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4" name="Footer Placeholder 3">
            <a:extLst>
              <a:ext uri="{FF2B5EF4-FFF2-40B4-BE49-F238E27FC236}">
                <a16:creationId xmlns:a16="http://schemas.microsoft.com/office/drawing/2014/main" id="{C88DE1A5-ECC4-4E2A-84E8-6CD9FA29DAC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E938AB-3CA5-4C9D-AE7F-BA223877DFE7}"/>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3685330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98903-9B96-4747-8651-EFD7A34A785E}"/>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3" name="Footer Placeholder 2">
            <a:extLst>
              <a:ext uri="{FF2B5EF4-FFF2-40B4-BE49-F238E27FC236}">
                <a16:creationId xmlns:a16="http://schemas.microsoft.com/office/drawing/2014/main" id="{FF749310-591D-441B-B6E2-F1A47BAF07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385BE5-D9B7-4C17-8E79-51CB8AF197E5}"/>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330713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48ED-9D32-4141-BC5E-47A5F16922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972861-799A-4115-91D3-77CE6391EB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0A1D50-B170-4F3D-AD51-6814824C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406FD-8D16-4485-ABE7-A93B5CC81E5F}"/>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6" name="Footer Placeholder 5">
            <a:extLst>
              <a:ext uri="{FF2B5EF4-FFF2-40B4-BE49-F238E27FC236}">
                <a16:creationId xmlns:a16="http://schemas.microsoft.com/office/drawing/2014/main" id="{0E5FB5AB-3F73-4CA7-A2D0-651F00A409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F3110A-3A08-4AC6-95E7-6A13CD67E2BC}"/>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2501514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63CF-1282-4305-A6F2-9CE6AE889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4FB8BC-1AEA-479D-A266-A6D94C295F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1D639F-115F-40E2-A2EE-BA17CBD35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7C9AFD-1E3C-4950-9AC6-F033E0AEBB9B}"/>
              </a:ext>
            </a:extLst>
          </p:cNvPr>
          <p:cNvSpPr>
            <a:spLocks noGrp="1"/>
          </p:cNvSpPr>
          <p:nvPr>
            <p:ph type="dt" sz="half" idx="10"/>
          </p:nvPr>
        </p:nvSpPr>
        <p:spPr/>
        <p:txBody>
          <a:bodyPr/>
          <a:lstStyle/>
          <a:p>
            <a:fld id="{A0B6C512-0BDC-4091-9D0F-54CBB9F59CAA}" type="datetimeFigureOut">
              <a:rPr lang="en-GB" smtClean="0"/>
              <a:t>31/03/2021</a:t>
            </a:fld>
            <a:endParaRPr lang="en-GB"/>
          </a:p>
        </p:txBody>
      </p:sp>
      <p:sp>
        <p:nvSpPr>
          <p:cNvPr id="6" name="Footer Placeholder 5">
            <a:extLst>
              <a:ext uri="{FF2B5EF4-FFF2-40B4-BE49-F238E27FC236}">
                <a16:creationId xmlns:a16="http://schemas.microsoft.com/office/drawing/2014/main" id="{B671AD68-A957-4125-92C5-3150CEF12B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3993DC-5030-4912-A2AC-716792181845}"/>
              </a:ext>
            </a:extLst>
          </p:cNvPr>
          <p:cNvSpPr>
            <a:spLocks noGrp="1"/>
          </p:cNvSpPr>
          <p:nvPr>
            <p:ph type="sldNum" sz="quarter" idx="12"/>
          </p:nvPr>
        </p:nvSpPr>
        <p:spPr/>
        <p:txBody>
          <a:bodyPr/>
          <a:lstStyle/>
          <a:p>
            <a:fld id="{521C64EB-7343-4A6E-B8CC-C7BBC1B64929}" type="slidenum">
              <a:rPr lang="en-GB" smtClean="0"/>
              <a:t>‹#›</a:t>
            </a:fld>
            <a:endParaRPr lang="en-GB"/>
          </a:p>
        </p:txBody>
      </p:sp>
    </p:spTree>
    <p:extLst>
      <p:ext uri="{BB962C8B-B14F-4D97-AF65-F5344CB8AC3E}">
        <p14:creationId xmlns:p14="http://schemas.microsoft.com/office/powerpoint/2010/main" val="12853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13FE7A-B7EF-4602-870A-F914E6D5B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2C3A61-FA08-4C6A-9133-8892AFA61B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2E8C13-8743-4A55-9183-85A6A5E501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6C512-0BDC-4091-9D0F-54CBB9F59CAA}" type="datetimeFigureOut">
              <a:rPr lang="en-GB" smtClean="0"/>
              <a:t>31/03/2021</a:t>
            </a:fld>
            <a:endParaRPr lang="en-GB"/>
          </a:p>
        </p:txBody>
      </p:sp>
      <p:sp>
        <p:nvSpPr>
          <p:cNvPr id="5" name="Footer Placeholder 4">
            <a:extLst>
              <a:ext uri="{FF2B5EF4-FFF2-40B4-BE49-F238E27FC236}">
                <a16:creationId xmlns:a16="http://schemas.microsoft.com/office/drawing/2014/main" id="{B13153FD-99A0-4E41-A457-976CA52D9F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235FB6-130D-42EB-B4CB-9D4499B738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C64EB-7343-4A6E-B8CC-C7BBC1B64929}" type="slidenum">
              <a:rPr lang="en-GB" smtClean="0"/>
              <a:t>‹#›</a:t>
            </a:fld>
            <a:endParaRPr lang="en-GB"/>
          </a:p>
        </p:txBody>
      </p:sp>
    </p:spTree>
    <p:extLst>
      <p:ext uri="{BB962C8B-B14F-4D97-AF65-F5344CB8AC3E}">
        <p14:creationId xmlns:p14="http://schemas.microsoft.com/office/powerpoint/2010/main" val="2293334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6" Type="http://schemas.openxmlformats.org/officeDocument/2006/relationships/image" Target="cid:image001.jpg@01D70600.D1C51600" TargetMode="External"/><Relationship Id="rId5" Type="http://schemas.openxmlformats.org/officeDocument/2006/relationships/image" Target="../media/image88.jpeg"/><Relationship Id="rId4" Type="http://schemas.openxmlformats.org/officeDocument/2006/relationships/image" Target="../media/image87.jpg"/></Relationships>
</file>

<file path=ppt/slides/_rels/slide4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jpg"/></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5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116.jpeg"/></Relationships>
</file>

<file path=ppt/slides/_rels/slide59.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B6A8F-FD5B-4E78-B79F-B7F9B232B7FD}"/>
              </a:ext>
            </a:extLst>
          </p:cNvPr>
          <p:cNvSpPr>
            <a:spLocks noGrp="1"/>
          </p:cNvSpPr>
          <p:nvPr>
            <p:ph type="ctrTitle"/>
          </p:nvPr>
        </p:nvSpPr>
        <p:spPr>
          <a:xfrm>
            <a:off x="7085532" y="640080"/>
            <a:ext cx="4196932" cy="3566160"/>
          </a:xfrm>
        </p:spPr>
        <p:txBody>
          <a:bodyPr anchor="b">
            <a:normAutofit/>
          </a:bodyPr>
          <a:lstStyle/>
          <a:p>
            <a:pPr algn="l"/>
            <a:r>
              <a:rPr lang="en-GB" sz="5400"/>
              <a:t>Annual Staff Briefing 2021 </a:t>
            </a:r>
          </a:p>
        </p:txBody>
      </p:sp>
      <p:sp>
        <p:nvSpPr>
          <p:cNvPr id="3" name="Subtitle 2">
            <a:extLst>
              <a:ext uri="{FF2B5EF4-FFF2-40B4-BE49-F238E27FC236}">
                <a16:creationId xmlns:a16="http://schemas.microsoft.com/office/drawing/2014/main" id="{F9C7B6AD-4F95-4AF2-96F0-AC4FC2A4459D}"/>
              </a:ext>
            </a:extLst>
          </p:cNvPr>
          <p:cNvSpPr>
            <a:spLocks noGrp="1"/>
          </p:cNvSpPr>
          <p:nvPr>
            <p:ph type="subTitle" idx="1"/>
          </p:nvPr>
        </p:nvSpPr>
        <p:spPr>
          <a:xfrm>
            <a:off x="7083831" y="4636008"/>
            <a:ext cx="4198634" cy="1572768"/>
          </a:xfrm>
        </p:spPr>
        <p:txBody>
          <a:bodyPr>
            <a:normAutofit/>
          </a:bodyPr>
          <a:lstStyle/>
          <a:p>
            <a:pPr algn="l"/>
            <a:endParaRPr lang="en-GB"/>
          </a:p>
        </p:txBody>
      </p:sp>
      <p:pic>
        <p:nvPicPr>
          <p:cNvPr id="4" name="Picture 3" descr="A picture containing grass, sky, road, outdoor&#10;&#10;Description automatically generated">
            <a:extLst>
              <a:ext uri="{FF2B5EF4-FFF2-40B4-BE49-F238E27FC236}">
                <a16:creationId xmlns:a16="http://schemas.microsoft.com/office/drawing/2014/main" id="{DD71A897-C539-4DC7-BED4-82C072D0FC9F}"/>
              </a:ext>
            </a:extLst>
          </p:cNvPr>
          <p:cNvPicPr>
            <a:picLocks noChangeAspect="1"/>
          </p:cNvPicPr>
          <p:nvPr/>
        </p:nvPicPr>
        <p:blipFill rotWithShape="1">
          <a:blip r:embed="rId2">
            <a:extLst>
              <a:ext uri="{28A0092B-C50C-407E-A947-70E740481C1C}">
                <a14:useLocalDpi xmlns:a14="http://schemas.microsoft.com/office/drawing/2010/main" val="0"/>
              </a:ext>
            </a:extLst>
          </a:blip>
          <a:srcRect l="8418" r="10169"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5"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961224"/>
      </p:ext>
    </p:extLst>
  </p:cSld>
  <p:clrMapOvr>
    <a:masterClrMapping/>
  </p:clrMapOvr>
  <mc:AlternateContent xmlns:mc="http://schemas.openxmlformats.org/markup-compatibility/2006" xmlns:p14="http://schemas.microsoft.com/office/powerpoint/2010/main">
    <mc:Choice Requires="p14">
      <p:transition spd="slow" p14:dur="2000" advTm="58034"/>
    </mc:Choice>
    <mc:Fallback xmlns="">
      <p:transition spd="slow" advTm="580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8752458" y="567294"/>
            <a:ext cx="2410468" cy="384721"/>
          </a:xfrm>
        </p:spPr>
        <p:txBody>
          <a:bodyPr/>
          <a:lstStyle/>
          <a:p>
            <a:r>
              <a:rPr lang="en-US" cap="none" dirty="0"/>
              <a:t>What age are you?</a:t>
            </a:r>
            <a:endParaRPr lang="ru-RU" cap="none" dirty="0"/>
          </a:p>
        </p:txBody>
      </p:sp>
      <p:graphicFrame>
        <p:nvGraphicFramePr>
          <p:cNvPr id="10" name="Chart 9">
            <a:extLst>
              <a:ext uri="{FF2B5EF4-FFF2-40B4-BE49-F238E27FC236}">
                <a16:creationId xmlns:a16="http://schemas.microsoft.com/office/drawing/2014/main" id="{7C4A96CE-7F09-4484-B24D-E813DEF67A91}"/>
              </a:ext>
            </a:extLst>
          </p:cNvPr>
          <p:cNvGraphicFramePr/>
          <p:nvPr/>
        </p:nvGraphicFramePr>
        <p:xfrm>
          <a:off x="2995343" y="952015"/>
          <a:ext cx="8390810" cy="5729005"/>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 Placeholder 11">
            <a:extLst>
              <a:ext uri="{FF2B5EF4-FFF2-40B4-BE49-F238E27FC236}">
                <a16:creationId xmlns:a16="http://schemas.microsoft.com/office/drawing/2014/main" id="{B2F78FBB-21E4-4E68-90DE-579DF19B6F64}"/>
              </a:ext>
            </a:extLst>
          </p:cNvPr>
          <p:cNvSpPr txBox="1">
            <a:spLocks/>
          </p:cNvSpPr>
          <p:nvPr/>
        </p:nvSpPr>
        <p:spPr>
          <a:xfrm>
            <a:off x="356236" y="522606"/>
            <a:ext cx="2639106" cy="1213006"/>
          </a:xfrm>
          <a:prstGeom prst="rect">
            <a:avLst/>
          </a:prstGeom>
        </p:spPr>
        <p:txBody>
          <a:bodyPr wrap="square" lIns="0" tIns="0" rIns="0" bIns="0">
            <a:normAutofit fontScale="85000" lnSpcReduction="20000"/>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5%</a:t>
            </a:r>
            <a:endParaRPr lang="ru-RU" sz="11650" dirty="0">
              <a:solidFill>
                <a:srgbClr val="F46E24"/>
              </a:solidFill>
            </a:endParaRPr>
          </a:p>
        </p:txBody>
      </p:sp>
      <p:sp>
        <p:nvSpPr>
          <p:cNvPr id="16" name="Text Placeholder 12">
            <a:extLst>
              <a:ext uri="{FF2B5EF4-FFF2-40B4-BE49-F238E27FC236}">
                <a16:creationId xmlns:a16="http://schemas.microsoft.com/office/drawing/2014/main" id="{BCE671C3-FC28-489F-9848-8D51C393014A}"/>
              </a:ext>
            </a:extLst>
          </p:cNvPr>
          <p:cNvSpPr txBox="1">
            <a:spLocks/>
          </p:cNvSpPr>
          <p:nvPr/>
        </p:nvSpPr>
        <p:spPr>
          <a:xfrm>
            <a:off x="2686021" y="769603"/>
            <a:ext cx="2639106" cy="369332"/>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400" b="1" dirty="0">
                <a:solidFill>
                  <a:schemeClr val="tx1">
                    <a:lumMod val="75000"/>
                    <a:lumOff val="25000"/>
                  </a:schemeClr>
                </a:solidFill>
              </a:rPr>
              <a:t>Aged 18-29</a:t>
            </a:r>
          </a:p>
        </p:txBody>
      </p:sp>
      <p:sp>
        <p:nvSpPr>
          <p:cNvPr id="24" name="Text Placeholder 11">
            <a:extLst>
              <a:ext uri="{FF2B5EF4-FFF2-40B4-BE49-F238E27FC236}">
                <a16:creationId xmlns:a16="http://schemas.microsoft.com/office/drawing/2014/main" id="{92748871-AAF8-4F5D-B2F2-E061B5950EBD}"/>
              </a:ext>
            </a:extLst>
          </p:cNvPr>
          <p:cNvSpPr txBox="1">
            <a:spLocks/>
          </p:cNvSpPr>
          <p:nvPr/>
        </p:nvSpPr>
        <p:spPr>
          <a:xfrm>
            <a:off x="343945" y="1778678"/>
            <a:ext cx="2639106" cy="1213006"/>
          </a:xfrm>
          <a:prstGeom prst="rect">
            <a:avLst/>
          </a:prstGeom>
        </p:spPr>
        <p:txBody>
          <a:bodyPr wrap="square" lIns="0" tIns="0" rIns="0" bIns="0">
            <a:normAutofit fontScale="85000" lnSpcReduction="20000"/>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23%</a:t>
            </a:r>
            <a:endParaRPr lang="ru-RU" sz="11650" dirty="0">
              <a:solidFill>
                <a:srgbClr val="F46E24"/>
              </a:solidFill>
            </a:endParaRPr>
          </a:p>
        </p:txBody>
      </p:sp>
      <p:sp>
        <p:nvSpPr>
          <p:cNvPr id="25" name="Text Placeholder 12">
            <a:extLst>
              <a:ext uri="{FF2B5EF4-FFF2-40B4-BE49-F238E27FC236}">
                <a16:creationId xmlns:a16="http://schemas.microsoft.com/office/drawing/2014/main" id="{4FF9D503-349C-4CA8-83DF-0F8221DD95CF}"/>
              </a:ext>
            </a:extLst>
          </p:cNvPr>
          <p:cNvSpPr txBox="1">
            <a:spLocks/>
          </p:cNvSpPr>
          <p:nvPr/>
        </p:nvSpPr>
        <p:spPr>
          <a:xfrm>
            <a:off x="2673730" y="2025676"/>
            <a:ext cx="2639106" cy="369332"/>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400" b="1" dirty="0">
                <a:solidFill>
                  <a:schemeClr val="tx1">
                    <a:lumMod val="75000"/>
                    <a:lumOff val="25000"/>
                  </a:schemeClr>
                </a:solidFill>
              </a:rPr>
              <a:t>Aged 30-39</a:t>
            </a:r>
          </a:p>
        </p:txBody>
      </p:sp>
      <p:sp>
        <p:nvSpPr>
          <p:cNvPr id="26" name="Text Placeholder 11">
            <a:extLst>
              <a:ext uri="{FF2B5EF4-FFF2-40B4-BE49-F238E27FC236}">
                <a16:creationId xmlns:a16="http://schemas.microsoft.com/office/drawing/2014/main" id="{2D213648-710B-4A1E-8340-1B5E46884914}"/>
              </a:ext>
            </a:extLst>
          </p:cNvPr>
          <p:cNvSpPr txBox="1">
            <a:spLocks/>
          </p:cNvSpPr>
          <p:nvPr/>
        </p:nvSpPr>
        <p:spPr>
          <a:xfrm>
            <a:off x="358693" y="3061789"/>
            <a:ext cx="2639106" cy="1213006"/>
          </a:xfrm>
          <a:prstGeom prst="rect">
            <a:avLst/>
          </a:prstGeom>
        </p:spPr>
        <p:txBody>
          <a:bodyPr wrap="square" lIns="0" tIns="0" rIns="0" bIns="0">
            <a:normAutofit fontScale="85000" lnSpcReduction="20000"/>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35%</a:t>
            </a:r>
            <a:endParaRPr lang="ru-RU" sz="11650" dirty="0">
              <a:solidFill>
                <a:srgbClr val="F46E24"/>
              </a:solidFill>
            </a:endParaRPr>
          </a:p>
        </p:txBody>
      </p:sp>
      <p:sp>
        <p:nvSpPr>
          <p:cNvPr id="27" name="Text Placeholder 12">
            <a:extLst>
              <a:ext uri="{FF2B5EF4-FFF2-40B4-BE49-F238E27FC236}">
                <a16:creationId xmlns:a16="http://schemas.microsoft.com/office/drawing/2014/main" id="{E2F57058-7F58-47F3-8F67-30C349E7AF9E}"/>
              </a:ext>
            </a:extLst>
          </p:cNvPr>
          <p:cNvSpPr txBox="1">
            <a:spLocks/>
          </p:cNvSpPr>
          <p:nvPr/>
        </p:nvSpPr>
        <p:spPr>
          <a:xfrm>
            <a:off x="2688478" y="3308787"/>
            <a:ext cx="2639106" cy="369332"/>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400" b="1" dirty="0">
                <a:solidFill>
                  <a:schemeClr val="tx1">
                    <a:lumMod val="75000"/>
                    <a:lumOff val="25000"/>
                  </a:schemeClr>
                </a:solidFill>
              </a:rPr>
              <a:t>Aged 40-49</a:t>
            </a:r>
          </a:p>
        </p:txBody>
      </p:sp>
      <p:sp>
        <p:nvSpPr>
          <p:cNvPr id="28" name="Text Placeholder 11">
            <a:extLst>
              <a:ext uri="{FF2B5EF4-FFF2-40B4-BE49-F238E27FC236}">
                <a16:creationId xmlns:a16="http://schemas.microsoft.com/office/drawing/2014/main" id="{E4623EF4-FA7A-4715-BFA4-0467C8035319}"/>
              </a:ext>
            </a:extLst>
          </p:cNvPr>
          <p:cNvSpPr txBox="1">
            <a:spLocks/>
          </p:cNvSpPr>
          <p:nvPr/>
        </p:nvSpPr>
        <p:spPr>
          <a:xfrm>
            <a:off x="346402" y="4317862"/>
            <a:ext cx="2639106" cy="1213006"/>
          </a:xfrm>
          <a:prstGeom prst="rect">
            <a:avLst/>
          </a:prstGeom>
        </p:spPr>
        <p:txBody>
          <a:bodyPr wrap="square" lIns="0" tIns="0" rIns="0" bIns="0">
            <a:normAutofit fontScale="85000" lnSpcReduction="20000"/>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27%</a:t>
            </a:r>
            <a:endParaRPr lang="ru-RU" sz="11650" dirty="0">
              <a:solidFill>
                <a:srgbClr val="F46E24"/>
              </a:solidFill>
            </a:endParaRPr>
          </a:p>
        </p:txBody>
      </p:sp>
      <p:sp>
        <p:nvSpPr>
          <p:cNvPr id="29" name="Text Placeholder 12">
            <a:extLst>
              <a:ext uri="{FF2B5EF4-FFF2-40B4-BE49-F238E27FC236}">
                <a16:creationId xmlns:a16="http://schemas.microsoft.com/office/drawing/2014/main" id="{83C200E9-E5FD-4187-82E3-B83D75333A11}"/>
              </a:ext>
            </a:extLst>
          </p:cNvPr>
          <p:cNvSpPr txBox="1">
            <a:spLocks/>
          </p:cNvSpPr>
          <p:nvPr/>
        </p:nvSpPr>
        <p:spPr>
          <a:xfrm>
            <a:off x="2676187" y="4564859"/>
            <a:ext cx="2639106" cy="369332"/>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400" b="1" dirty="0">
                <a:solidFill>
                  <a:schemeClr val="tx1">
                    <a:lumMod val="75000"/>
                    <a:lumOff val="25000"/>
                  </a:schemeClr>
                </a:solidFill>
              </a:rPr>
              <a:t>Aged 50-59</a:t>
            </a:r>
          </a:p>
        </p:txBody>
      </p:sp>
      <p:sp>
        <p:nvSpPr>
          <p:cNvPr id="30" name="Text Placeholder 11">
            <a:extLst>
              <a:ext uri="{FF2B5EF4-FFF2-40B4-BE49-F238E27FC236}">
                <a16:creationId xmlns:a16="http://schemas.microsoft.com/office/drawing/2014/main" id="{502E2535-84FC-4F88-A7EE-F795E392CFEC}"/>
              </a:ext>
            </a:extLst>
          </p:cNvPr>
          <p:cNvSpPr txBox="1">
            <a:spLocks/>
          </p:cNvSpPr>
          <p:nvPr/>
        </p:nvSpPr>
        <p:spPr>
          <a:xfrm>
            <a:off x="334111" y="5485446"/>
            <a:ext cx="2639106" cy="1213006"/>
          </a:xfrm>
          <a:prstGeom prst="rect">
            <a:avLst/>
          </a:prstGeom>
        </p:spPr>
        <p:txBody>
          <a:bodyPr wrap="square" lIns="0" tIns="0" rIns="0" bIns="0">
            <a:normAutofit fontScale="85000" lnSpcReduction="20000"/>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10%</a:t>
            </a:r>
            <a:endParaRPr lang="ru-RU" sz="11650" dirty="0">
              <a:solidFill>
                <a:srgbClr val="F46E24"/>
              </a:solidFill>
            </a:endParaRPr>
          </a:p>
        </p:txBody>
      </p:sp>
      <p:sp>
        <p:nvSpPr>
          <p:cNvPr id="31" name="Text Placeholder 12">
            <a:extLst>
              <a:ext uri="{FF2B5EF4-FFF2-40B4-BE49-F238E27FC236}">
                <a16:creationId xmlns:a16="http://schemas.microsoft.com/office/drawing/2014/main" id="{6D04EF56-D7F8-44BB-8443-B2430C63699F}"/>
              </a:ext>
            </a:extLst>
          </p:cNvPr>
          <p:cNvSpPr txBox="1">
            <a:spLocks/>
          </p:cNvSpPr>
          <p:nvPr/>
        </p:nvSpPr>
        <p:spPr>
          <a:xfrm>
            <a:off x="2663896" y="5732443"/>
            <a:ext cx="2639106" cy="369332"/>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400" b="1" dirty="0">
                <a:solidFill>
                  <a:schemeClr val="tx1">
                    <a:lumMod val="75000"/>
                    <a:lumOff val="25000"/>
                  </a:schemeClr>
                </a:solidFill>
              </a:rPr>
              <a:t>Aged 60+</a:t>
            </a:r>
          </a:p>
        </p:txBody>
      </p:sp>
    </p:spTree>
    <p:extLst>
      <p:ext uri="{BB962C8B-B14F-4D97-AF65-F5344CB8AC3E}">
        <p14:creationId xmlns:p14="http://schemas.microsoft.com/office/powerpoint/2010/main" val="2972266269"/>
      </p:ext>
    </p:extLst>
  </p:cSld>
  <p:clrMapOvr>
    <a:masterClrMapping/>
  </p:clrMapOvr>
  <mc:AlternateContent xmlns:mc="http://schemas.openxmlformats.org/markup-compatibility/2006" xmlns:p14="http://schemas.microsoft.com/office/powerpoint/2010/main">
    <mc:Choice Requires="p14">
      <p:transition spd="slow" p14:dur="2000" advTm="46333"/>
    </mc:Choice>
    <mc:Fallback xmlns="">
      <p:transition spd="slow" advTm="4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0-#ppt_w/2"/>
                                          </p:val>
                                        </p:tav>
                                        <p:tav tm="100000">
                                          <p:val>
                                            <p:strVal val="#ppt_x"/>
                                          </p:val>
                                        </p:tav>
                                      </p:tavLst>
                                    </p:anim>
                                    <p:anim calcmode="lin" valueType="num">
                                      <p:cBhvr additive="base">
                                        <p:cTn id="36" dur="500" fill="hold"/>
                                        <p:tgtEl>
                                          <p:spTgt spid="28"/>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25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0-#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50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0-#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4" grpId="0"/>
      <p:bldP spid="25" grpId="0"/>
      <p:bldP spid="26" grpId="0"/>
      <p:bldP spid="27"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6302845" y="567294"/>
            <a:ext cx="4860081" cy="384721"/>
          </a:xfrm>
        </p:spPr>
        <p:txBody>
          <a:bodyPr/>
          <a:lstStyle/>
          <a:p>
            <a:r>
              <a:rPr lang="en-US" cap="none" dirty="0"/>
              <a:t>How often are you working remotely?</a:t>
            </a:r>
            <a:endParaRPr lang="ru-RU" cap="none" dirty="0"/>
          </a:p>
        </p:txBody>
      </p:sp>
      <p:sp>
        <p:nvSpPr>
          <p:cNvPr id="17" name="Text Placeholder 11">
            <a:extLst>
              <a:ext uri="{FF2B5EF4-FFF2-40B4-BE49-F238E27FC236}">
                <a16:creationId xmlns:a16="http://schemas.microsoft.com/office/drawing/2014/main" id="{5769874A-B5AE-4EFA-9D7B-39279A6BAF0F}"/>
              </a:ext>
            </a:extLst>
          </p:cNvPr>
          <p:cNvSpPr txBox="1">
            <a:spLocks/>
          </p:cNvSpPr>
          <p:nvPr/>
        </p:nvSpPr>
        <p:spPr>
          <a:xfrm>
            <a:off x="356236" y="168643"/>
            <a:ext cx="2639106" cy="1213006"/>
          </a:xfrm>
          <a:prstGeom prst="rect">
            <a:avLst/>
          </a:prstGeom>
        </p:spPr>
        <p:txBody>
          <a:bodyPr wrap="square" lIns="0" tIns="0" rIns="0" bIns="0">
            <a:normAutofit fontScale="85000" lnSpcReduction="20000"/>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34%</a:t>
            </a:r>
            <a:endParaRPr lang="ru-RU" sz="11650" dirty="0">
              <a:solidFill>
                <a:srgbClr val="F46E24"/>
              </a:solidFill>
            </a:endParaRPr>
          </a:p>
        </p:txBody>
      </p:sp>
      <p:sp>
        <p:nvSpPr>
          <p:cNvPr id="18" name="Text Placeholder 12">
            <a:extLst>
              <a:ext uri="{FF2B5EF4-FFF2-40B4-BE49-F238E27FC236}">
                <a16:creationId xmlns:a16="http://schemas.microsoft.com/office/drawing/2014/main" id="{0E779045-98F9-4C09-9FC1-06CF1C97A075}"/>
              </a:ext>
            </a:extLst>
          </p:cNvPr>
          <p:cNvSpPr txBox="1">
            <a:spLocks/>
          </p:cNvSpPr>
          <p:nvPr/>
        </p:nvSpPr>
        <p:spPr>
          <a:xfrm>
            <a:off x="370523" y="1171122"/>
            <a:ext cx="2639106" cy="369332"/>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400" b="1" dirty="0">
                <a:solidFill>
                  <a:schemeClr val="tx1">
                    <a:lumMod val="75000"/>
                    <a:lumOff val="25000"/>
                  </a:schemeClr>
                </a:solidFill>
              </a:rPr>
              <a:t>Full time</a:t>
            </a:r>
          </a:p>
        </p:txBody>
      </p:sp>
      <p:sp>
        <p:nvSpPr>
          <p:cNvPr id="19" name="Text Placeholder 11">
            <a:extLst>
              <a:ext uri="{FF2B5EF4-FFF2-40B4-BE49-F238E27FC236}">
                <a16:creationId xmlns:a16="http://schemas.microsoft.com/office/drawing/2014/main" id="{953737AC-3150-4F54-922C-30BED8F1F8EB}"/>
              </a:ext>
            </a:extLst>
          </p:cNvPr>
          <p:cNvSpPr txBox="1">
            <a:spLocks/>
          </p:cNvSpPr>
          <p:nvPr/>
        </p:nvSpPr>
        <p:spPr>
          <a:xfrm>
            <a:off x="375286" y="1745030"/>
            <a:ext cx="2639106" cy="1213006"/>
          </a:xfrm>
          <a:prstGeom prst="rect">
            <a:avLst/>
          </a:prstGeom>
        </p:spPr>
        <p:txBody>
          <a:bodyPr wrap="square" lIns="0" tIns="0" rIns="0" bIns="0">
            <a:normAutofit fontScale="85000" lnSpcReduction="20000"/>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26%</a:t>
            </a:r>
            <a:endParaRPr lang="ru-RU" sz="11650" dirty="0">
              <a:solidFill>
                <a:srgbClr val="F46E24"/>
              </a:solidFill>
            </a:endParaRPr>
          </a:p>
        </p:txBody>
      </p:sp>
      <p:sp>
        <p:nvSpPr>
          <p:cNvPr id="20" name="Text Placeholder 12">
            <a:extLst>
              <a:ext uri="{FF2B5EF4-FFF2-40B4-BE49-F238E27FC236}">
                <a16:creationId xmlns:a16="http://schemas.microsoft.com/office/drawing/2014/main" id="{E9162ACE-B9DC-423B-BD04-B253097B50BE}"/>
              </a:ext>
            </a:extLst>
          </p:cNvPr>
          <p:cNvSpPr txBox="1">
            <a:spLocks/>
          </p:cNvSpPr>
          <p:nvPr/>
        </p:nvSpPr>
        <p:spPr>
          <a:xfrm>
            <a:off x="389573" y="2747510"/>
            <a:ext cx="2639106" cy="369332"/>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400" b="1" dirty="0">
                <a:solidFill>
                  <a:schemeClr val="tx1">
                    <a:lumMod val="75000"/>
                    <a:lumOff val="25000"/>
                  </a:schemeClr>
                </a:solidFill>
              </a:rPr>
              <a:t>3-4 days per week</a:t>
            </a:r>
          </a:p>
        </p:txBody>
      </p:sp>
      <p:sp>
        <p:nvSpPr>
          <p:cNvPr id="21" name="Text Placeholder 11">
            <a:extLst>
              <a:ext uri="{FF2B5EF4-FFF2-40B4-BE49-F238E27FC236}">
                <a16:creationId xmlns:a16="http://schemas.microsoft.com/office/drawing/2014/main" id="{3A25F153-CA5B-4178-ADD8-8490505A891B}"/>
              </a:ext>
            </a:extLst>
          </p:cNvPr>
          <p:cNvSpPr txBox="1">
            <a:spLocks/>
          </p:cNvSpPr>
          <p:nvPr/>
        </p:nvSpPr>
        <p:spPr>
          <a:xfrm>
            <a:off x="380048" y="3421430"/>
            <a:ext cx="2639106" cy="1213006"/>
          </a:xfrm>
          <a:prstGeom prst="rect">
            <a:avLst/>
          </a:prstGeom>
        </p:spPr>
        <p:txBody>
          <a:bodyPr wrap="square" lIns="0" tIns="0" rIns="0" bIns="0">
            <a:normAutofit fontScale="85000" lnSpcReduction="20000"/>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11%</a:t>
            </a:r>
            <a:endParaRPr lang="ru-RU" sz="11650" dirty="0">
              <a:solidFill>
                <a:srgbClr val="F46E24"/>
              </a:solidFill>
            </a:endParaRPr>
          </a:p>
        </p:txBody>
      </p:sp>
      <p:sp>
        <p:nvSpPr>
          <p:cNvPr id="22" name="Text Placeholder 12">
            <a:extLst>
              <a:ext uri="{FF2B5EF4-FFF2-40B4-BE49-F238E27FC236}">
                <a16:creationId xmlns:a16="http://schemas.microsoft.com/office/drawing/2014/main" id="{58957AF2-AA5E-4E91-9666-665652C0C46C}"/>
              </a:ext>
            </a:extLst>
          </p:cNvPr>
          <p:cNvSpPr txBox="1">
            <a:spLocks/>
          </p:cNvSpPr>
          <p:nvPr/>
        </p:nvSpPr>
        <p:spPr>
          <a:xfrm>
            <a:off x="394336" y="4423910"/>
            <a:ext cx="2639106" cy="369332"/>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400" b="1" dirty="0">
                <a:solidFill>
                  <a:schemeClr val="tx1">
                    <a:lumMod val="75000"/>
                    <a:lumOff val="25000"/>
                  </a:schemeClr>
                </a:solidFill>
              </a:rPr>
              <a:t>1-2 days per week</a:t>
            </a:r>
          </a:p>
        </p:txBody>
      </p:sp>
      <p:sp>
        <p:nvSpPr>
          <p:cNvPr id="23" name="Text Placeholder 11">
            <a:extLst>
              <a:ext uri="{FF2B5EF4-FFF2-40B4-BE49-F238E27FC236}">
                <a16:creationId xmlns:a16="http://schemas.microsoft.com/office/drawing/2014/main" id="{336A8328-2503-4F86-A8B9-152112BD02ED}"/>
              </a:ext>
            </a:extLst>
          </p:cNvPr>
          <p:cNvSpPr txBox="1">
            <a:spLocks/>
          </p:cNvSpPr>
          <p:nvPr/>
        </p:nvSpPr>
        <p:spPr>
          <a:xfrm>
            <a:off x="346711" y="5045443"/>
            <a:ext cx="2639106" cy="1213006"/>
          </a:xfrm>
          <a:prstGeom prst="rect">
            <a:avLst/>
          </a:prstGeom>
        </p:spPr>
        <p:txBody>
          <a:bodyPr wrap="square" lIns="0" tIns="0" rIns="0" bIns="0">
            <a:normAutofit fontScale="85000" lnSpcReduction="20000"/>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29%</a:t>
            </a:r>
            <a:endParaRPr lang="ru-RU" sz="11650" dirty="0">
              <a:solidFill>
                <a:srgbClr val="F46E24"/>
              </a:solidFill>
            </a:endParaRPr>
          </a:p>
        </p:txBody>
      </p:sp>
      <p:sp>
        <p:nvSpPr>
          <p:cNvPr id="24" name="Text Placeholder 12">
            <a:extLst>
              <a:ext uri="{FF2B5EF4-FFF2-40B4-BE49-F238E27FC236}">
                <a16:creationId xmlns:a16="http://schemas.microsoft.com/office/drawing/2014/main" id="{85CDA5A4-000F-45AD-A897-B4B9D2D7A0E9}"/>
              </a:ext>
            </a:extLst>
          </p:cNvPr>
          <p:cNvSpPr txBox="1">
            <a:spLocks/>
          </p:cNvSpPr>
          <p:nvPr/>
        </p:nvSpPr>
        <p:spPr>
          <a:xfrm>
            <a:off x="360998" y="6047922"/>
            <a:ext cx="3910962" cy="738664"/>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400" b="1" dirty="0">
                <a:solidFill>
                  <a:schemeClr val="tx1">
                    <a:lumMod val="75000"/>
                    <a:lumOff val="25000"/>
                  </a:schemeClr>
                </a:solidFill>
              </a:rPr>
              <a:t>Full time but dropping </a:t>
            </a:r>
          </a:p>
          <a:p>
            <a:pPr>
              <a:lnSpc>
                <a:spcPct val="100000"/>
              </a:lnSpc>
            </a:pPr>
            <a:r>
              <a:rPr lang="en-US" sz="2400" b="1" dirty="0">
                <a:solidFill>
                  <a:schemeClr val="tx1">
                    <a:lumMod val="75000"/>
                    <a:lumOff val="25000"/>
                  </a:schemeClr>
                </a:solidFill>
              </a:rPr>
              <a:t>in when needed</a:t>
            </a:r>
          </a:p>
        </p:txBody>
      </p:sp>
      <p:graphicFrame>
        <p:nvGraphicFramePr>
          <p:cNvPr id="8" name="Chart 7">
            <a:extLst>
              <a:ext uri="{FF2B5EF4-FFF2-40B4-BE49-F238E27FC236}">
                <a16:creationId xmlns:a16="http://schemas.microsoft.com/office/drawing/2014/main" id="{F613466C-1965-4E79-8274-F57C29019EB9}"/>
              </a:ext>
            </a:extLst>
          </p:cNvPr>
          <p:cNvGraphicFramePr/>
          <p:nvPr/>
        </p:nvGraphicFramePr>
        <p:xfrm>
          <a:off x="3661834" y="1327797"/>
          <a:ext cx="8127471" cy="5418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3953644"/>
      </p:ext>
    </p:extLst>
  </p:cSld>
  <p:clrMapOvr>
    <a:masterClrMapping/>
  </p:clrMapOvr>
  <mc:AlternateContent xmlns:mc="http://schemas.openxmlformats.org/markup-compatibility/2006" xmlns:p14="http://schemas.microsoft.com/office/powerpoint/2010/main">
    <mc:Choice Requires="p14">
      <p:transition spd="slow" p14:dur="2000" advTm="13233"/>
    </mc:Choice>
    <mc:Fallback xmlns="">
      <p:transition spd="slow" advTm="1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25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0-#ppt_w/2"/>
                                          </p:val>
                                        </p:tav>
                                        <p:tav tm="100000">
                                          <p:val>
                                            <p:strVal val="#ppt_x"/>
                                          </p:val>
                                        </p:tav>
                                      </p:tavLst>
                                    </p:anim>
                                    <p:anim calcmode="lin" valueType="num">
                                      <p:cBhvr additive="base">
                                        <p:cTn id="4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4628187" y="567294"/>
            <a:ext cx="6534738" cy="384721"/>
          </a:xfrm>
        </p:spPr>
        <p:txBody>
          <a:bodyPr/>
          <a:lstStyle/>
          <a:p>
            <a:r>
              <a:rPr lang="en-US" cap="none" dirty="0"/>
              <a:t>What are the main advantages to remote working?</a:t>
            </a:r>
            <a:endParaRPr lang="ru-RU" cap="none" dirty="0"/>
          </a:p>
        </p:txBody>
      </p:sp>
      <p:pic>
        <p:nvPicPr>
          <p:cNvPr id="12" name="Picture 11" descr="table6149620530.png">
            <a:extLst>
              <a:ext uri="{FF2B5EF4-FFF2-40B4-BE49-F238E27FC236}">
                <a16:creationId xmlns:a16="http://schemas.microsoft.com/office/drawing/2014/main" id="{D37A3532-4214-45FA-BBAA-300FF65DF9CA}"/>
              </a:ext>
            </a:extLst>
          </p:cNvPr>
          <p:cNvPicPr>
            <a:picLocks noChangeAspect="1"/>
          </p:cNvPicPr>
          <p:nvPr/>
        </p:nvPicPr>
        <p:blipFill>
          <a:blip r:embed="rId2"/>
          <a:stretch>
            <a:fillRect/>
          </a:stretch>
        </p:blipFill>
        <p:spPr>
          <a:xfrm>
            <a:off x="1086226" y="1115719"/>
            <a:ext cx="10133850" cy="5612857"/>
          </a:xfrm>
          <a:prstGeom prst="rect">
            <a:avLst/>
          </a:prstGeom>
        </p:spPr>
      </p:pic>
    </p:spTree>
    <p:extLst>
      <p:ext uri="{BB962C8B-B14F-4D97-AF65-F5344CB8AC3E}">
        <p14:creationId xmlns:p14="http://schemas.microsoft.com/office/powerpoint/2010/main" val="3242047437"/>
      </p:ext>
    </p:extLst>
  </p:cSld>
  <p:clrMapOvr>
    <a:masterClrMapping/>
  </p:clrMapOvr>
  <mc:AlternateContent xmlns:mc="http://schemas.openxmlformats.org/markup-compatibility/2006" xmlns:p14="http://schemas.microsoft.com/office/powerpoint/2010/main">
    <mc:Choice Requires="p14">
      <p:transition spd="slow" p14:dur="2000" advTm="90852"/>
    </mc:Choice>
    <mc:Fallback xmlns="">
      <p:transition spd="slow" advTm="9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2614495" y="310119"/>
            <a:ext cx="8548431" cy="769442"/>
          </a:xfrm>
        </p:spPr>
        <p:txBody>
          <a:bodyPr/>
          <a:lstStyle/>
          <a:p>
            <a:r>
              <a:rPr lang="en-US" cap="none" dirty="0"/>
              <a:t>Agree or disagree? </a:t>
            </a:r>
          </a:p>
          <a:p>
            <a:r>
              <a:rPr lang="en-US" cap="none" dirty="0"/>
              <a:t>I receive regular contact from my manager while working remotely.</a:t>
            </a:r>
            <a:endParaRPr lang="ru-RU" cap="none" dirty="0"/>
          </a:p>
        </p:txBody>
      </p:sp>
      <p:sp>
        <p:nvSpPr>
          <p:cNvPr id="15" name="Text Placeholder 11">
            <a:extLst>
              <a:ext uri="{FF2B5EF4-FFF2-40B4-BE49-F238E27FC236}">
                <a16:creationId xmlns:a16="http://schemas.microsoft.com/office/drawing/2014/main" id="{1D020FE1-B644-41B7-A2C2-C175A6B4DA69}"/>
              </a:ext>
            </a:extLst>
          </p:cNvPr>
          <p:cNvSpPr>
            <a:spLocks noGrp="1"/>
          </p:cNvSpPr>
          <p:nvPr>
            <p:ph type="body" sz="quarter" idx="12"/>
          </p:nvPr>
        </p:nvSpPr>
        <p:spPr>
          <a:xfrm>
            <a:off x="375954" y="3949473"/>
            <a:ext cx="4082143" cy="1647887"/>
          </a:xfrm>
        </p:spPr>
        <p:txBody>
          <a:bodyPr/>
          <a:lstStyle/>
          <a:p>
            <a:r>
              <a:rPr lang="en-US" dirty="0">
                <a:solidFill>
                  <a:srgbClr val="F46E24"/>
                </a:solidFill>
              </a:rPr>
              <a:t>10%</a:t>
            </a:r>
            <a:endParaRPr lang="ru-RU" dirty="0">
              <a:solidFill>
                <a:srgbClr val="F46E24"/>
              </a:solidFill>
            </a:endParaRPr>
          </a:p>
        </p:txBody>
      </p:sp>
      <p:sp>
        <p:nvSpPr>
          <p:cNvPr id="16" name="Text Placeholder 12">
            <a:extLst>
              <a:ext uri="{FF2B5EF4-FFF2-40B4-BE49-F238E27FC236}">
                <a16:creationId xmlns:a16="http://schemas.microsoft.com/office/drawing/2014/main" id="{34818FEB-8B94-4B34-BA68-16E66B87745C}"/>
              </a:ext>
            </a:extLst>
          </p:cNvPr>
          <p:cNvSpPr>
            <a:spLocks noGrp="1"/>
          </p:cNvSpPr>
          <p:nvPr>
            <p:ph type="body" sz="quarter" idx="14"/>
          </p:nvPr>
        </p:nvSpPr>
        <p:spPr>
          <a:xfrm>
            <a:off x="390242" y="5394865"/>
            <a:ext cx="4082143" cy="830997"/>
          </a:xfrm>
        </p:spPr>
        <p:txBody>
          <a:bodyPr/>
          <a:lstStyle/>
          <a:p>
            <a:pPr>
              <a:lnSpc>
                <a:spcPct val="100000"/>
              </a:lnSpc>
            </a:pPr>
            <a:r>
              <a:rPr lang="en-US" sz="2700" b="1" dirty="0">
                <a:solidFill>
                  <a:schemeClr val="tx1">
                    <a:lumMod val="75000"/>
                    <a:lumOff val="25000"/>
                  </a:schemeClr>
                </a:solidFill>
              </a:rPr>
              <a:t>Disagreed or strongly disagreed</a:t>
            </a:r>
          </a:p>
        </p:txBody>
      </p:sp>
      <p:sp>
        <p:nvSpPr>
          <p:cNvPr id="25" name="Text Placeholder 11">
            <a:extLst>
              <a:ext uri="{FF2B5EF4-FFF2-40B4-BE49-F238E27FC236}">
                <a16:creationId xmlns:a16="http://schemas.microsoft.com/office/drawing/2014/main" id="{E961544D-23E2-418F-BC84-0EEC38E621B5}"/>
              </a:ext>
            </a:extLst>
          </p:cNvPr>
          <p:cNvSpPr txBox="1">
            <a:spLocks/>
          </p:cNvSpPr>
          <p:nvPr/>
        </p:nvSpPr>
        <p:spPr>
          <a:xfrm>
            <a:off x="380717" y="1471437"/>
            <a:ext cx="4082143" cy="1647887"/>
          </a:xfrm>
          <a:prstGeom prst="rect">
            <a:avLst/>
          </a:prstGeom>
        </p:spPr>
        <p:txBody>
          <a:bodyPr wrap="square" lIns="0" tIns="0" rIns="0" bIns="0">
            <a:normAutofit/>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82%</a:t>
            </a:r>
            <a:endParaRPr lang="ru-RU" sz="11650" dirty="0">
              <a:solidFill>
                <a:srgbClr val="F46E24"/>
              </a:solidFill>
            </a:endParaRPr>
          </a:p>
        </p:txBody>
      </p:sp>
      <p:sp>
        <p:nvSpPr>
          <p:cNvPr id="26" name="Text Placeholder 12">
            <a:extLst>
              <a:ext uri="{FF2B5EF4-FFF2-40B4-BE49-F238E27FC236}">
                <a16:creationId xmlns:a16="http://schemas.microsoft.com/office/drawing/2014/main" id="{59E5AF63-7C4D-4046-B79A-EB51741FAD13}"/>
              </a:ext>
            </a:extLst>
          </p:cNvPr>
          <p:cNvSpPr txBox="1">
            <a:spLocks/>
          </p:cNvSpPr>
          <p:nvPr/>
        </p:nvSpPr>
        <p:spPr>
          <a:xfrm>
            <a:off x="395004" y="2916829"/>
            <a:ext cx="4082143" cy="415498"/>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700" b="1" dirty="0">
                <a:solidFill>
                  <a:schemeClr val="tx1">
                    <a:lumMod val="75000"/>
                    <a:lumOff val="25000"/>
                  </a:schemeClr>
                </a:solidFill>
              </a:rPr>
              <a:t>Agreed or strongly agreed</a:t>
            </a:r>
          </a:p>
        </p:txBody>
      </p:sp>
      <p:graphicFrame>
        <p:nvGraphicFramePr>
          <p:cNvPr id="5" name="Chart 4">
            <a:extLst>
              <a:ext uri="{FF2B5EF4-FFF2-40B4-BE49-F238E27FC236}">
                <a16:creationId xmlns:a16="http://schemas.microsoft.com/office/drawing/2014/main" id="{EA894991-48F7-44D8-8266-DCB3F616E69C}"/>
              </a:ext>
            </a:extLst>
          </p:cNvPr>
          <p:cNvGraphicFramePr/>
          <p:nvPr/>
        </p:nvGraphicFramePr>
        <p:xfrm>
          <a:off x="3932502" y="1226091"/>
          <a:ext cx="8127471" cy="5418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7220552"/>
      </p:ext>
    </p:extLst>
  </p:cSld>
  <p:clrMapOvr>
    <a:masterClrMapping/>
  </p:clrMapOvr>
  <mc:AlternateContent xmlns:mc="http://schemas.openxmlformats.org/markup-compatibility/2006" xmlns:p14="http://schemas.microsoft.com/office/powerpoint/2010/main">
    <mc:Choice Requires="p14">
      <p:transition spd="slow" p14:dur="2000" advTm="33038"/>
    </mc:Choice>
    <mc:Fallback xmlns="">
      <p:transition spd="slow" advTm="3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4266710" y="567294"/>
            <a:ext cx="6896215" cy="384721"/>
          </a:xfrm>
        </p:spPr>
        <p:txBody>
          <a:bodyPr/>
          <a:lstStyle/>
          <a:p>
            <a:r>
              <a:rPr lang="en-US" cap="none" dirty="0"/>
              <a:t>What are the main disadvantages to remote working?</a:t>
            </a:r>
            <a:endParaRPr lang="ru-RU" cap="none" dirty="0"/>
          </a:p>
        </p:txBody>
      </p:sp>
      <p:pic>
        <p:nvPicPr>
          <p:cNvPr id="4" name="Picture 3" descr="table6149630480.png">
            <a:extLst>
              <a:ext uri="{FF2B5EF4-FFF2-40B4-BE49-F238E27FC236}">
                <a16:creationId xmlns:a16="http://schemas.microsoft.com/office/drawing/2014/main" id="{35D93E5A-4483-43CA-803E-81B4D1C33900}"/>
              </a:ext>
            </a:extLst>
          </p:cNvPr>
          <p:cNvPicPr>
            <a:picLocks noChangeAspect="1"/>
          </p:cNvPicPr>
          <p:nvPr/>
        </p:nvPicPr>
        <p:blipFill>
          <a:blip r:embed="rId2"/>
          <a:stretch>
            <a:fillRect/>
          </a:stretch>
        </p:blipFill>
        <p:spPr>
          <a:xfrm>
            <a:off x="1025229" y="1128713"/>
            <a:ext cx="10137697" cy="5614988"/>
          </a:xfrm>
          <a:prstGeom prst="rect">
            <a:avLst/>
          </a:prstGeom>
        </p:spPr>
      </p:pic>
    </p:spTree>
    <p:extLst>
      <p:ext uri="{BB962C8B-B14F-4D97-AF65-F5344CB8AC3E}">
        <p14:creationId xmlns:p14="http://schemas.microsoft.com/office/powerpoint/2010/main" val="3836643606"/>
      </p:ext>
    </p:extLst>
  </p:cSld>
  <p:clrMapOvr>
    <a:masterClrMapping/>
  </p:clrMapOvr>
  <mc:AlternateContent xmlns:mc="http://schemas.openxmlformats.org/markup-compatibility/2006" xmlns:p14="http://schemas.microsoft.com/office/powerpoint/2010/main">
    <mc:Choice Requires="p14">
      <p:transition spd="slow" p14:dur="2000" advTm="91101"/>
    </mc:Choice>
    <mc:Fallback xmlns="">
      <p:transition spd="slow" advTm="9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2594650" y="310119"/>
            <a:ext cx="8568276" cy="384721"/>
          </a:xfrm>
        </p:spPr>
        <p:txBody>
          <a:bodyPr/>
          <a:lstStyle/>
          <a:p>
            <a:r>
              <a:rPr lang="en-US" cap="none" dirty="0"/>
              <a:t>Would you avail of a 20% remote working opportunity, if available?</a:t>
            </a:r>
            <a:endParaRPr lang="ru-RU" cap="none" dirty="0"/>
          </a:p>
        </p:txBody>
      </p:sp>
      <p:sp>
        <p:nvSpPr>
          <p:cNvPr id="15" name="Text Placeholder 11">
            <a:extLst>
              <a:ext uri="{FF2B5EF4-FFF2-40B4-BE49-F238E27FC236}">
                <a16:creationId xmlns:a16="http://schemas.microsoft.com/office/drawing/2014/main" id="{1D020FE1-B644-41B7-A2C2-C175A6B4DA69}"/>
              </a:ext>
            </a:extLst>
          </p:cNvPr>
          <p:cNvSpPr>
            <a:spLocks noGrp="1"/>
          </p:cNvSpPr>
          <p:nvPr>
            <p:ph type="body" sz="quarter" idx="12"/>
          </p:nvPr>
        </p:nvSpPr>
        <p:spPr>
          <a:xfrm>
            <a:off x="375954" y="4111707"/>
            <a:ext cx="4082143" cy="1647887"/>
          </a:xfrm>
        </p:spPr>
        <p:txBody>
          <a:bodyPr/>
          <a:lstStyle/>
          <a:p>
            <a:r>
              <a:rPr lang="en-US" dirty="0">
                <a:solidFill>
                  <a:srgbClr val="F46E24"/>
                </a:solidFill>
              </a:rPr>
              <a:t>6%</a:t>
            </a:r>
            <a:endParaRPr lang="ru-RU" dirty="0">
              <a:solidFill>
                <a:srgbClr val="F46E24"/>
              </a:solidFill>
            </a:endParaRPr>
          </a:p>
        </p:txBody>
      </p:sp>
      <p:sp>
        <p:nvSpPr>
          <p:cNvPr id="16" name="Text Placeholder 12">
            <a:extLst>
              <a:ext uri="{FF2B5EF4-FFF2-40B4-BE49-F238E27FC236}">
                <a16:creationId xmlns:a16="http://schemas.microsoft.com/office/drawing/2014/main" id="{34818FEB-8B94-4B34-BA68-16E66B87745C}"/>
              </a:ext>
            </a:extLst>
          </p:cNvPr>
          <p:cNvSpPr>
            <a:spLocks noGrp="1"/>
          </p:cNvSpPr>
          <p:nvPr>
            <p:ph type="body" sz="quarter" idx="14"/>
          </p:nvPr>
        </p:nvSpPr>
        <p:spPr>
          <a:xfrm>
            <a:off x="390242" y="5557099"/>
            <a:ext cx="4082143" cy="415498"/>
          </a:xfrm>
        </p:spPr>
        <p:txBody>
          <a:bodyPr/>
          <a:lstStyle/>
          <a:p>
            <a:pPr>
              <a:lnSpc>
                <a:spcPct val="100000"/>
              </a:lnSpc>
            </a:pPr>
            <a:r>
              <a:rPr lang="en-US" sz="2700" b="1" dirty="0">
                <a:solidFill>
                  <a:schemeClr val="tx1">
                    <a:lumMod val="75000"/>
                    <a:lumOff val="25000"/>
                  </a:schemeClr>
                </a:solidFill>
              </a:rPr>
              <a:t>No</a:t>
            </a:r>
          </a:p>
        </p:txBody>
      </p:sp>
      <p:sp>
        <p:nvSpPr>
          <p:cNvPr id="25" name="Text Placeholder 11">
            <a:extLst>
              <a:ext uri="{FF2B5EF4-FFF2-40B4-BE49-F238E27FC236}">
                <a16:creationId xmlns:a16="http://schemas.microsoft.com/office/drawing/2014/main" id="{E961544D-23E2-418F-BC84-0EEC38E621B5}"/>
              </a:ext>
            </a:extLst>
          </p:cNvPr>
          <p:cNvSpPr txBox="1">
            <a:spLocks/>
          </p:cNvSpPr>
          <p:nvPr/>
        </p:nvSpPr>
        <p:spPr>
          <a:xfrm>
            <a:off x="380717" y="1471437"/>
            <a:ext cx="4082143" cy="1647887"/>
          </a:xfrm>
          <a:prstGeom prst="rect">
            <a:avLst/>
          </a:prstGeom>
        </p:spPr>
        <p:txBody>
          <a:bodyPr wrap="square" lIns="0" tIns="0" rIns="0" bIns="0">
            <a:normAutofit/>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86%</a:t>
            </a:r>
            <a:endParaRPr lang="ru-RU" sz="11650" dirty="0">
              <a:solidFill>
                <a:srgbClr val="F46E24"/>
              </a:solidFill>
            </a:endParaRPr>
          </a:p>
        </p:txBody>
      </p:sp>
      <p:sp>
        <p:nvSpPr>
          <p:cNvPr id="26" name="Text Placeholder 12">
            <a:extLst>
              <a:ext uri="{FF2B5EF4-FFF2-40B4-BE49-F238E27FC236}">
                <a16:creationId xmlns:a16="http://schemas.microsoft.com/office/drawing/2014/main" id="{59E5AF63-7C4D-4046-B79A-EB51741FAD13}"/>
              </a:ext>
            </a:extLst>
          </p:cNvPr>
          <p:cNvSpPr txBox="1">
            <a:spLocks/>
          </p:cNvSpPr>
          <p:nvPr/>
        </p:nvSpPr>
        <p:spPr>
          <a:xfrm>
            <a:off x="395004" y="2916829"/>
            <a:ext cx="4082143" cy="415498"/>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700" b="1" dirty="0">
                <a:solidFill>
                  <a:schemeClr val="tx1">
                    <a:lumMod val="75000"/>
                    <a:lumOff val="25000"/>
                  </a:schemeClr>
                </a:solidFill>
              </a:rPr>
              <a:t>Yes</a:t>
            </a:r>
          </a:p>
        </p:txBody>
      </p:sp>
      <p:graphicFrame>
        <p:nvGraphicFramePr>
          <p:cNvPr id="5" name="Chart 4">
            <a:extLst>
              <a:ext uri="{FF2B5EF4-FFF2-40B4-BE49-F238E27FC236}">
                <a16:creationId xmlns:a16="http://schemas.microsoft.com/office/drawing/2014/main" id="{EA894991-48F7-44D8-8266-DCB3F616E69C}"/>
              </a:ext>
            </a:extLst>
          </p:cNvPr>
          <p:cNvGraphicFramePr/>
          <p:nvPr/>
        </p:nvGraphicFramePr>
        <p:xfrm>
          <a:off x="3932502" y="1226091"/>
          <a:ext cx="8127471" cy="5418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9569218"/>
      </p:ext>
    </p:extLst>
  </p:cSld>
  <p:clrMapOvr>
    <a:masterClrMapping/>
  </p:clrMapOvr>
  <mc:AlternateContent xmlns:mc="http://schemas.openxmlformats.org/markup-compatibility/2006" xmlns:p14="http://schemas.microsoft.com/office/powerpoint/2010/main">
    <mc:Choice Requires="p14">
      <p:transition spd="slow" p14:dur="2000" advTm="16893"/>
    </mc:Choice>
    <mc:Fallback xmlns="">
      <p:transition spd="slow" advTm="1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3215686" y="310119"/>
            <a:ext cx="7947240" cy="769442"/>
          </a:xfrm>
        </p:spPr>
        <p:txBody>
          <a:bodyPr/>
          <a:lstStyle/>
          <a:p>
            <a:r>
              <a:rPr lang="en-US" cap="none" dirty="0"/>
              <a:t>Agree or disagree? </a:t>
            </a:r>
          </a:p>
          <a:p>
            <a:r>
              <a:rPr lang="en-US" cap="none" dirty="0"/>
              <a:t>I feel I am as effective working remotely as I would be anyway.</a:t>
            </a:r>
            <a:endParaRPr lang="ru-RU" cap="none" dirty="0"/>
          </a:p>
        </p:txBody>
      </p:sp>
      <p:sp>
        <p:nvSpPr>
          <p:cNvPr id="15" name="Text Placeholder 11">
            <a:extLst>
              <a:ext uri="{FF2B5EF4-FFF2-40B4-BE49-F238E27FC236}">
                <a16:creationId xmlns:a16="http://schemas.microsoft.com/office/drawing/2014/main" id="{1D020FE1-B644-41B7-A2C2-C175A6B4DA69}"/>
              </a:ext>
            </a:extLst>
          </p:cNvPr>
          <p:cNvSpPr>
            <a:spLocks noGrp="1"/>
          </p:cNvSpPr>
          <p:nvPr>
            <p:ph type="body" sz="quarter" idx="12"/>
          </p:nvPr>
        </p:nvSpPr>
        <p:spPr>
          <a:xfrm>
            <a:off x="375954" y="3949473"/>
            <a:ext cx="4082143" cy="1647887"/>
          </a:xfrm>
        </p:spPr>
        <p:txBody>
          <a:bodyPr/>
          <a:lstStyle/>
          <a:p>
            <a:r>
              <a:rPr lang="en-US" dirty="0">
                <a:solidFill>
                  <a:srgbClr val="F46E24"/>
                </a:solidFill>
              </a:rPr>
              <a:t>15%</a:t>
            </a:r>
            <a:endParaRPr lang="ru-RU" dirty="0">
              <a:solidFill>
                <a:srgbClr val="F46E24"/>
              </a:solidFill>
            </a:endParaRPr>
          </a:p>
        </p:txBody>
      </p:sp>
      <p:sp>
        <p:nvSpPr>
          <p:cNvPr id="16" name="Text Placeholder 12">
            <a:extLst>
              <a:ext uri="{FF2B5EF4-FFF2-40B4-BE49-F238E27FC236}">
                <a16:creationId xmlns:a16="http://schemas.microsoft.com/office/drawing/2014/main" id="{34818FEB-8B94-4B34-BA68-16E66B87745C}"/>
              </a:ext>
            </a:extLst>
          </p:cNvPr>
          <p:cNvSpPr>
            <a:spLocks noGrp="1"/>
          </p:cNvSpPr>
          <p:nvPr>
            <p:ph type="body" sz="quarter" idx="14"/>
          </p:nvPr>
        </p:nvSpPr>
        <p:spPr>
          <a:xfrm>
            <a:off x="390242" y="5394865"/>
            <a:ext cx="4082143" cy="830997"/>
          </a:xfrm>
        </p:spPr>
        <p:txBody>
          <a:bodyPr/>
          <a:lstStyle/>
          <a:p>
            <a:pPr>
              <a:lnSpc>
                <a:spcPct val="100000"/>
              </a:lnSpc>
            </a:pPr>
            <a:r>
              <a:rPr lang="en-US" sz="2700" b="1" dirty="0">
                <a:solidFill>
                  <a:schemeClr val="tx1">
                    <a:lumMod val="75000"/>
                    <a:lumOff val="25000"/>
                  </a:schemeClr>
                </a:solidFill>
              </a:rPr>
              <a:t>Disagreed or strongly disagreed</a:t>
            </a:r>
          </a:p>
        </p:txBody>
      </p:sp>
      <p:sp>
        <p:nvSpPr>
          <p:cNvPr id="25" name="Text Placeholder 11">
            <a:extLst>
              <a:ext uri="{FF2B5EF4-FFF2-40B4-BE49-F238E27FC236}">
                <a16:creationId xmlns:a16="http://schemas.microsoft.com/office/drawing/2014/main" id="{E961544D-23E2-418F-BC84-0EEC38E621B5}"/>
              </a:ext>
            </a:extLst>
          </p:cNvPr>
          <p:cNvSpPr txBox="1">
            <a:spLocks/>
          </p:cNvSpPr>
          <p:nvPr/>
        </p:nvSpPr>
        <p:spPr>
          <a:xfrm>
            <a:off x="380717" y="1471437"/>
            <a:ext cx="4082143" cy="1647887"/>
          </a:xfrm>
          <a:prstGeom prst="rect">
            <a:avLst/>
          </a:prstGeom>
        </p:spPr>
        <p:txBody>
          <a:bodyPr wrap="square" lIns="0" tIns="0" rIns="0" bIns="0">
            <a:normAutofit/>
          </a:bodyPr>
          <a:lstStyle>
            <a:lvl1pPr marL="0" indent="0" algn="l" defTabSz="1828709" rtl="0" eaLnBrk="1" latinLnBrk="0" hangingPunct="1">
              <a:lnSpc>
                <a:spcPct val="90000"/>
              </a:lnSpc>
              <a:spcBef>
                <a:spcPts val="0"/>
              </a:spcBef>
              <a:buFont typeface="Arial" panose="020B0604020202020204" pitchFamily="34" charset="0"/>
              <a:buNone/>
              <a:defRPr sz="23300" b="0" kern="1200" cap="all" baseline="0">
                <a:solidFill>
                  <a:schemeClr val="accent1"/>
                </a:solidFill>
                <a:latin typeface="+mj-lt"/>
                <a:ea typeface="+mn-ea"/>
                <a:cs typeface="+mn-cs"/>
              </a:defRPr>
            </a:lvl1pPr>
            <a:lvl2pPr marL="914354"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2pPr>
            <a:lvl3pPr marL="1828709"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3pPr>
            <a:lvl4pPr marL="2743063"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4pPr>
            <a:lvl5pPr marL="3657417" indent="0" algn="l" defTabSz="1828709" rtl="0" eaLnBrk="1" latinLnBrk="0" hangingPunct="1">
              <a:lnSpc>
                <a:spcPts val="20000"/>
              </a:lnSpc>
              <a:spcBef>
                <a:spcPts val="1000"/>
              </a:spcBef>
              <a:buFont typeface="Arial" panose="020B0604020202020204" pitchFamily="34" charset="0"/>
              <a:buNone/>
              <a:defRPr sz="22300" kern="1200" cap="all" baseline="0">
                <a:solidFill>
                  <a:schemeClr val="bg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1650" dirty="0">
                <a:solidFill>
                  <a:srgbClr val="F46E24"/>
                </a:solidFill>
              </a:rPr>
              <a:t>73%</a:t>
            </a:r>
            <a:endParaRPr lang="ru-RU" sz="11650" dirty="0">
              <a:solidFill>
                <a:srgbClr val="F46E24"/>
              </a:solidFill>
            </a:endParaRPr>
          </a:p>
        </p:txBody>
      </p:sp>
      <p:sp>
        <p:nvSpPr>
          <p:cNvPr id="26" name="Text Placeholder 12">
            <a:extLst>
              <a:ext uri="{FF2B5EF4-FFF2-40B4-BE49-F238E27FC236}">
                <a16:creationId xmlns:a16="http://schemas.microsoft.com/office/drawing/2014/main" id="{59E5AF63-7C4D-4046-B79A-EB51741FAD13}"/>
              </a:ext>
            </a:extLst>
          </p:cNvPr>
          <p:cNvSpPr txBox="1">
            <a:spLocks/>
          </p:cNvSpPr>
          <p:nvPr/>
        </p:nvSpPr>
        <p:spPr>
          <a:xfrm>
            <a:off x="395004" y="2916829"/>
            <a:ext cx="4082143" cy="415498"/>
          </a:xfrm>
          <a:prstGeom prst="rect">
            <a:avLst/>
          </a:prstGeom>
        </p:spPr>
        <p:txBody>
          <a:bodyPr wrap="square" lIns="0" tIns="0" rIns="0" bIns="0">
            <a:spAutoFit/>
          </a:bodyPr>
          <a:lstStyle>
            <a:lvl1pPr marL="0" indent="0" algn="l" defTabSz="1828709" rtl="0" eaLnBrk="1" latinLnBrk="0" hangingPunct="1">
              <a:lnSpc>
                <a:spcPts val="5000"/>
              </a:lnSpc>
              <a:spcBef>
                <a:spcPts val="0"/>
              </a:spcBef>
              <a:buFont typeface="Arial" panose="020B0604020202020204" pitchFamily="34" charset="0"/>
              <a:buNone/>
              <a:defRPr sz="3600"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accent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pPr>
            <a:r>
              <a:rPr lang="en-US" sz="2700" b="1" dirty="0">
                <a:solidFill>
                  <a:schemeClr val="tx1">
                    <a:lumMod val="75000"/>
                    <a:lumOff val="25000"/>
                  </a:schemeClr>
                </a:solidFill>
              </a:rPr>
              <a:t>Agreed or strongly agreed</a:t>
            </a:r>
          </a:p>
        </p:txBody>
      </p:sp>
      <p:graphicFrame>
        <p:nvGraphicFramePr>
          <p:cNvPr id="5" name="Chart 4">
            <a:extLst>
              <a:ext uri="{FF2B5EF4-FFF2-40B4-BE49-F238E27FC236}">
                <a16:creationId xmlns:a16="http://schemas.microsoft.com/office/drawing/2014/main" id="{EA894991-48F7-44D8-8266-DCB3F616E69C}"/>
              </a:ext>
            </a:extLst>
          </p:cNvPr>
          <p:cNvGraphicFramePr/>
          <p:nvPr/>
        </p:nvGraphicFramePr>
        <p:xfrm>
          <a:off x="3932502" y="1226091"/>
          <a:ext cx="8127471" cy="5418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2972240"/>
      </p:ext>
    </p:extLst>
  </p:cSld>
  <p:clrMapOvr>
    <a:masterClrMapping/>
  </p:clrMapOvr>
  <mc:AlternateContent xmlns:mc="http://schemas.openxmlformats.org/markup-compatibility/2006" xmlns:p14="http://schemas.microsoft.com/office/powerpoint/2010/main">
    <mc:Choice Requires="p14">
      <p:transition spd="slow" p14:dur="2000" advTm="53192"/>
    </mc:Choice>
    <mc:Fallback xmlns="">
      <p:transition spd="slow" advTm="5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5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2860781" y="567294"/>
            <a:ext cx="8302145" cy="384721"/>
          </a:xfrm>
        </p:spPr>
        <p:txBody>
          <a:bodyPr/>
          <a:lstStyle/>
          <a:p>
            <a:r>
              <a:rPr lang="en-US" cap="none" dirty="0"/>
              <a:t>What would be the main reasons you would like to remote work?</a:t>
            </a:r>
            <a:endParaRPr lang="ru-RU" cap="none" dirty="0"/>
          </a:p>
        </p:txBody>
      </p:sp>
      <p:pic>
        <p:nvPicPr>
          <p:cNvPr id="12" name="Picture 11" descr="table6150282830.png">
            <a:extLst>
              <a:ext uri="{FF2B5EF4-FFF2-40B4-BE49-F238E27FC236}">
                <a16:creationId xmlns:a16="http://schemas.microsoft.com/office/drawing/2014/main" id="{17062A6F-6003-4811-A5C8-51C8645CDAA3}"/>
              </a:ext>
            </a:extLst>
          </p:cNvPr>
          <p:cNvPicPr>
            <a:picLocks noChangeAspect="1"/>
          </p:cNvPicPr>
          <p:nvPr/>
        </p:nvPicPr>
        <p:blipFill>
          <a:blip r:embed="rId2"/>
          <a:stretch>
            <a:fillRect/>
          </a:stretch>
        </p:blipFill>
        <p:spPr>
          <a:xfrm>
            <a:off x="1561037" y="1076632"/>
            <a:ext cx="9393248" cy="5692878"/>
          </a:xfrm>
          <a:prstGeom prst="rect">
            <a:avLst/>
          </a:prstGeom>
        </p:spPr>
      </p:pic>
    </p:spTree>
    <p:extLst>
      <p:ext uri="{BB962C8B-B14F-4D97-AF65-F5344CB8AC3E}">
        <p14:creationId xmlns:p14="http://schemas.microsoft.com/office/powerpoint/2010/main" val="3173980531"/>
      </p:ext>
    </p:extLst>
  </p:cSld>
  <p:clrMapOvr>
    <a:masterClrMapping/>
  </p:clrMapOvr>
  <mc:AlternateContent xmlns:mc="http://schemas.openxmlformats.org/markup-compatibility/2006" xmlns:p14="http://schemas.microsoft.com/office/powerpoint/2010/main">
    <mc:Choice Requires="p14">
      <p:transition spd="slow" p14:dur="2000" advTm="26829"/>
    </mc:Choice>
    <mc:Fallback xmlns="">
      <p:transition spd="slow" advTm="2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2406810" y="567294"/>
            <a:ext cx="8756115" cy="384721"/>
          </a:xfrm>
        </p:spPr>
        <p:txBody>
          <a:bodyPr/>
          <a:lstStyle/>
          <a:p>
            <a:r>
              <a:rPr lang="en-US" cap="none" dirty="0"/>
              <a:t>What are the main disadvantages to remote working going forward?</a:t>
            </a:r>
            <a:endParaRPr lang="ru-RU" cap="none" dirty="0"/>
          </a:p>
        </p:txBody>
      </p:sp>
      <p:pic>
        <p:nvPicPr>
          <p:cNvPr id="4" name="Picture 3" descr="table6150287760.png">
            <a:extLst>
              <a:ext uri="{FF2B5EF4-FFF2-40B4-BE49-F238E27FC236}">
                <a16:creationId xmlns:a16="http://schemas.microsoft.com/office/drawing/2014/main" id="{8FA18460-C455-4C0F-8BCF-4134CF5D88B4}"/>
              </a:ext>
            </a:extLst>
          </p:cNvPr>
          <p:cNvPicPr>
            <a:picLocks noChangeAspect="1"/>
          </p:cNvPicPr>
          <p:nvPr/>
        </p:nvPicPr>
        <p:blipFill>
          <a:blip r:embed="rId2"/>
          <a:stretch>
            <a:fillRect/>
          </a:stretch>
        </p:blipFill>
        <p:spPr>
          <a:xfrm>
            <a:off x="1584588" y="1262248"/>
            <a:ext cx="9111316" cy="5522010"/>
          </a:xfrm>
          <a:prstGeom prst="rect">
            <a:avLst/>
          </a:prstGeom>
        </p:spPr>
      </p:pic>
    </p:spTree>
    <p:extLst>
      <p:ext uri="{BB962C8B-B14F-4D97-AF65-F5344CB8AC3E}">
        <p14:creationId xmlns:p14="http://schemas.microsoft.com/office/powerpoint/2010/main" val="206861554"/>
      </p:ext>
    </p:extLst>
  </p:cSld>
  <p:clrMapOvr>
    <a:masterClrMapping/>
  </p:clrMapOvr>
  <mc:AlternateContent xmlns:mc="http://schemas.openxmlformats.org/markup-compatibility/2006" xmlns:p14="http://schemas.microsoft.com/office/powerpoint/2010/main">
    <mc:Choice Requires="p14">
      <p:transition spd="slow" p14:dur="2000" advTm="100622"/>
    </mc:Choice>
    <mc:Fallback xmlns="">
      <p:transition spd="slow" advTm="100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1216-C948-46BD-8F2D-22833FAA3A14}"/>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dirty="0"/>
              <a:t>Average 10,000 Video streams  daily – 214,442 February.</a:t>
            </a:r>
          </a:p>
        </p:txBody>
      </p:sp>
      <p:pic>
        <p:nvPicPr>
          <p:cNvPr id="4" name="Content Placeholder 3">
            <a:extLst>
              <a:ext uri="{FF2B5EF4-FFF2-40B4-BE49-F238E27FC236}">
                <a16:creationId xmlns:a16="http://schemas.microsoft.com/office/drawing/2014/main" id="{B9FCB4E6-06F9-4989-96C1-FFF7CFC5B0D2}"/>
              </a:ext>
            </a:extLst>
          </p:cNvPr>
          <p:cNvPicPr>
            <a:picLocks noGrp="1" noChangeAspect="1"/>
          </p:cNvPicPr>
          <p:nvPr>
            <p:ph idx="1"/>
          </p:nvPr>
        </p:nvPicPr>
        <p:blipFill rotWithShape="1">
          <a:blip r:embed="rId2"/>
          <a:srcRect t="13930" r="1" b="1"/>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541153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8052"/>
    </mc:Choice>
    <mc:Fallback xmlns="">
      <p:transition spd="slow" advTm="13805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9">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92EDAE-E1DC-489C-BBCC-1165C577EBA1}"/>
              </a:ext>
            </a:extLst>
          </p:cNvPr>
          <p:cNvSpPr>
            <a:spLocks noGrp="1"/>
          </p:cNvSpPr>
          <p:nvPr>
            <p:ph type="title"/>
          </p:nvPr>
        </p:nvSpPr>
        <p:spPr>
          <a:xfrm>
            <a:off x="6094105" y="802955"/>
            <a:ext cx="4977976" cy="1454051"/>
          </a:xfrm>
        </p:spPr>
        <p:txBody>
          <a:bodyPr>
            <a:normAutofit/>
          </a:bodyPr>
          <a:lstStyle/>
          <a:p>
            <a:r>
              <a:rPr lang="en-GB" dirty="0">
                <a:solidFill>
                  <a:srgbClr val="000000"/>
                </a:solidFill>
              </a:rPr>
              <a:t>Annual Staff talks </a:t>
            </a:r>
          </a:p>
        </p:txBody>
      </p:sp>
      <p:sp>
        <p:nvSpPr>
          <p:cNvPr id="2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BDDB611-91A0-40AA-AB53-C0C1324E8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49" y="2600849"/>
            <a:ext cx="3661831" cy="1676500"/>
          </a:xfrm>
          <a:prstGeom prst="rect">
            <a:avLst/>
          </a:prstGeom>
        </p:spPr>
      </p:pic>
      <p:sp>
        <p:nvSpPr>
          <p:cNvPr id="3" name="Content Placeholder 2">
            <a:extLst>
              <a:ext uri="{FF2B5EF4-FFF2-40B4-BE49-F238E27FC236}">
                <a16:creationId xmlns:a16="http://schemas.microsoft.com/office/drawing/2014/main" id="{D9378F01-BA4F-44D0-9677-E4C7773BADA0}"/>
              </a:ext>
            </a:extLst>
          </p:cNvPr>
          <p:cNvSpPr>
            <a:spLocks noGrp="1"/>
          </p:cNvSpPr>
          <p:nvPr>
            <p:ph idx="1"/>
          </p:nvPr>
        </p:nvSpPr>
        <p:spPr>
          <a:xfrm>
            <a:off x="6090574" y="2421682"/>
            <a:ext cx="4977578" cy="3639289"/>
          </a:xfrm>
        </p:spPr>
        <p:txBody>
          <a:bodyPr anchor="ctr">
            <a:normAutofit lnSpcReduction="10000"/>
          </a:bodyPr>
          <a:lstStyle/>
          <a:p>
            <a:r>
              <a:rPr lang="en-GB" dirty="0">
                <a:solidFill>
                  <a:srgbClr val="000000"/>
                </a:solidFill>
              </a:rPr>
              <a:t>Communications commitment. </a:t>
            </a:r>
          </a:p>
          <a:p>
            <a:r>
              <a:rPr lang="en-GB" dirty="0">
                <a:solidFill>
                  <a:srgbClr val="000000"/>
                </a:solidFill>
              </a:rPr>
              <a:t>Opportunity to say thanks!</a:t>
            </a:r>
          </a:p>
          <a:p>
            <a:r>
              <a:rPr lang="en-GB" dirty="0">
                <a:solidFill>
                  <a:srgbClr val="000000"/>
                </a:solidFill>
              </a:rPr>
              <a:t>Review the year gone by </a:t>
            </a:r>
          </a:p>
          <a:p>
            <a:r>
              <a:rPr lang="en-GB" dirty="0">
                <a:solidFill>
                  <a:srgbClr val="000000"/>
                </a:solidFill>
              </a:rPr>
              <a:t>Look forward </a:t>
            </a:r>
          </a:p>
          <a:p>
            <a:r>
              <a:rPr lang="en-GB" dirty="0">
                <a:solidFill>
                  <a:srgbClr val="000000"/>
                </a:solidFill>
              </a:rPr>
              <a:t>Remind ourselves of why we do what we do </a:t>
            </a:r>
          </a:p>
          <a:p>
            <a:r>
              <a:rPr lang="en-GB" dirty="0">
                <a:solidFill>
                  <a:srgbClr val="000000"/>
                </a:solidFill>
              </a:rPr>
              <a:t>Corporate ambition and commitment !</a:t>
            </a:r>
          </a:p>
          <a:p>
            <a:endParaRPr lang="en-GB" sz="2000" dirty="0">
              <a:solidFill>
                <a:srgbClr val="000000"/>
              </a:solidFill>
            </a:endParaRPr>
          </a:p>
          <a:p>
            <a:endParaRPr lang="en-GB" sz="2000" dirty="0">
              <a:solidFill>
                <a:srgbClr val="000000"/>
              </a:solidFill>
            </a:endParaRPr>
          </a:p>
        </p:txBody>
      </p:sp>
    </p:spTree>
    <p:extLst>
      <p:ext uri="{BB962C8B-B14F-4D97-AF65-F5344CB8AC3E}">
        <p14:creationId xmlns:p14="http://schemas.microsoft.com/office/powerpoint/2010/main" val="1266098965"/>
      </p:ext>
    </p:extLst>
  </p:cSld>
  <p:clrMapOvr>
    <a:masterClrMapping/>
  </p:clrMapOvr>
  <mc:AlternateContent xmlns:mc="http://schemas.openxmlformats.org/markup-compatibility/2006" xmlns:p14="http://schemas.microsoft.com/office/powerpoint/2010/main">
    <mc:Choice Requires="p14">
      <p:transition spd="slow" p14:dur="2000" advTm="66744"/>
    </mc:Choice>
    <mc:Fallback xmlns="">
      <p:transition spd="slow" advTm="6674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extBox 1">
            <a:extLst>
              <a:ext uri="{FF2B5EF4-FFF2-40B4-BE49-F238E27FC236}">
                <a16:creationId xmlns:a16="http://schemas.microsoft.com/office/drawing/2014/main" id="{27187348-8ADB-4132-814C-ACA0BC7707DF}"/>
              </a:ext>
            </a:extLst>
          </p:cNvPr>
          <p:cNvGraphicFramePr/>
          <p:nvPr/>
        </p:nvGraphicFramePr>
        <p:xfrm>
          <a:off x="841248" y="2041527"/>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TextBox 28">
            <a:extLst>
              <a:ext uri="{FF2B5EF4-FFF2-40B4-BE49-F238E27FC236}">
                <a16:creationId xmlns:a16="http://schemas.microsoft.com/office/drawing/2014/main" id="{933AC74D-23DF-4C4B-946E-CD07DEF38921}"/>
              </a:ext>
            </a:extLst>
          </p:cNvPr>
          <p:cNvSpPr txBox="1"/>
          <p:nvPr/>
        </p:nvSpPr>
        <p:spPr>
          <a:xfrm>
            <a:off x="841248" y="684282"/>
            <a:ext cx="10506456" cy="4745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3200" kern="1200" dirty="0"/>
              <a:t>SAMPLE Date range: 90 Days Nov 18, 2020 - Feb 15, 2021</a:t>
            </a:r>
            <a:endParaRPr lang="en-US" sz="3200" kern="1200" dirty="0"/>
          </a:p>
        </p:txBody>
      </p:sp>
    </p:spTree>
    <p:extLst>
      <p:ext uri="{BB962C8B-B14F-4D97-AF65-F5344CB8AC3E}">
        <p14:creationId xmlns:p14="http://schemas.microsoft.com/office/powerpoint/2010/main" val="486314260"/>
      </p:ext>
    </p:extLst>
  </p:cSld>
  <p:clrMapOvr>
    <a:masterClrMapping/>
  </p:clrMapOvr>
  <mc:AlternateContent xmlns:mc="http://schemas.openxmlformats.org/markup-compatibility/2006" xmlns:p14="http://schemas.microsoft.com/office/powerpoint/2010/main">
    <mc:Choice Requires="p14">
      <p:transition spd="slow" p14:dur="2000" advTm="79358"/>
    </mc:Choice>
    <mc:Fallback xmlns="">
      <p:transition spd="slow" advTm="7935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computer, table, desk&#10;&#10;Description automatically generated">
            <a:extLst>
              <a:ext uri="{FF2B5EF4-FFF2-40B4-BE49-F238E27FC236}">
                <a16:creationId xmlns:a16="http://schemas.microsoft.com/office/drawing/2014/main" id="{372020C6-BC68-4017-A068-EC5D897787F8}"/>
              </a:ext>
            </a:extLst>
          </p:cNvPr>
          <p:cNvPicPr>
            <a:picLocks noChangeAspect="1"/>
          </p:cNvPicPr>
          <p:nvPr/>
        </p:nvPicPr>
        <p:blipFill rotWithShape="1">
          <a:blip r:embed="rId2">
            <a:extLst>
              <a:ext uri="{28A0092B-C50C-407E-A947-70E740481C1C}">
                <a14:useLocalDpi xmlns:a14="http://schemas.microsoft.com/office/drawing/2010/main" val="0"/>
              </a:ext>
            </a:extLst>
          </a:blip>
          <a:srcRect t="20455" r="-1" b="34135"/>
          <a:stretch/>
        </p:blipFill>
        <p:spPr>
          <a:xfrm>
            <a:off x="4693921" y="-478"/>
            <a:ext cx="7498080" cy="2286478"/>
          </a:xfrm>
          <a:prstGeom prst="rect">
            <a:avLst/>
          </a:prstGeom>
        </p:spPr>
      </p:pic>
      <p:pic>
        <p:nvPicPr>
          <p:cNvPr id="6" name="Picture 5" descr="A picture containing text, computer, table, desk&#10;&#10;Description automatically generated">
            <a:extLst>
              <a:ext uri="{FF2B5EF4-FFF2-40B4-BE49-F238E27FC236}">
                <a16:creationId xmlns:a16="http://schemas.microsoft.com/office/drawing/2014/main" id="{8A1AD69F-4B8F-4948-AD03-EEDE6213D511}"/>
              </a:ext>
            </a:extLst>
          </p:cNvPr>
          <p:cNvPicPr>
            <a:picLocks noChangeAspect="1"/>
          </p:cNvPicPr>
          <p:nvPr/>
        </p:nvPicPr>
        <p:blipFill rotWithShape="1">
          <a:blip r:embed="rId3">
            <a:extLst>
              <a:ext uri="{28A0092B-C50C-407E-A947-70E740481C1C}">
                <a14:useLocalDpi xmlns:a14="http://schemas.microsoft.com/office/drawing/2010/main" val="0"/>
              </a:ext>
            </a:extLst>
          </a:blip>
          <a:srcRect t="26373" r="-1" b="11621"/>
          <a:stretch/>
        </p:blipFill>
        <p:spPr>
          <a:xfrm>
            <a:off x="5669281" y="2285999"/>
            <a:ext cx="6522720" cy="2286000"/>
          </a:xfrm>
          <a:prstGeom prst="rect">
            <a:avLst/>
          </a:prstGeom>
        </p:spPr>
      </p:pic>
      <p:pic>
        <p:nvPicPr>
          <p:cNvPr id="4" name="Picture 3" descr="A picture containing cat, indoor, wall, orange&#10;&#10;Description automatically generated">
            <a:extLst>
              <a:ext uri="{FF2B5EF4-FFF2-40B4-BE49-F238E27FC236}">
                <a16:creationId xmlns:a16="http://schemas.microsoft.com/office/drawing/2014/main" id="{70339E10-71F0-490E-8BDF-ACE6EDC37154}"/>
              </a:ext>
            </a:extLst>
          </p:cNvPr>
          <p:cNvPicPr>
            <a:picLocks noChangeAspect="1"/>
          </p:cNvPicPr>
          <p:nvPr/>
        </p:nvPicPr>
        <p:blipFill rotWithShape="1">
          <a:blip r:embed="rId4">
            <a:extLst>
              <a:ext uri="{28A0092B-C50C-407E-A947-70E740481C1C}">
                <a14:useLocalDpi xmlns:a14="http://schemas.microsoft.com/office/drawing/2010/main" val="0"/>
              </a:ext>
            </a:extLst>
          </a:blip>
          <a:srcRect t="25673" r="1" b="17103"/>
          <a:stretch/>
        </p:blipFill>
        <p:spPr>
          <a:xfrm>
            <a:off x="6838122" y="4571999"/>
            <a:ext cx="5353878" cy="2286000"/>
          </a:xfrm>
          <a:prstGeom prst="rect">
            <a:avLst/>
          </a:prstGeom>
        </p:spPr>
      </p:pic>
      <p:sp>
        <p:nvSpPr>
          <p:cNvPr id="53" name="Freeform 3">
            <a:extLst>
              <a:ext uri="{FF2B5EF4-FFF2-40B4-BE49-F238E27FC236}">
                <a16:creationId xmlns:a16="http://schemas.microsoft.com/office/drawing/2014/main" id="{D3B67387-E1AF-4422-A3BE-470F36AAD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4">
            <a:extLst>
              <a:ext uri="{FF2B5EF4-FFF2-40B4-BE49-F238E27FC236}">
                <a16:creationId xmlns:a16="http://schemas.microsoft.com/office/drawing/2014/main" id="{BFDB170C-F1C9-479A-B799-7374CFFFF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8137EA-0A13-40E7-85DA-7DD7EC4BB775}"/>
              </a:ext>
            </a:extLst>
          </p:cNvPr>
          <p:cNvSpPr>
            <a:spLocks noGrp="1"/>
          </p:cNvSpPr>
          <p:nvPr>
            <p:ph type="title"/>
          </p:nvPr>
        </p:nvSpPr>
        <p:spPr>
          <a:xfrm>
            <a:off x="804672" y="2165684"/>
            <a:ext cx="4948428" cy="3085841"/>
          </a:xfrm>
        </p:spPr>
        <p:txBody>
          <a:bodyPr vert="horz" lIns="91440" tIns="45720" rIns="91440" bIns="45720" rtlCol="0" anchor="t">
            <a:normAutofit fontScale="90000"/>
          </a:bodyPr>
          <a:lstStyle/>
          <a:p>
            <a:r>
              <a:rPr lang="en-US" sz="3100" kern="1200" dirty="0">
                <a:solidFill>
                  <a:schemeClr val="tx1"/>
                </a:solidFill>
                <a:latin typeface="+mj-lt"/>
                <a:ea typeface="+mj-ea"/>
                <a:cs typeface="+mj-cs"/>
              </a:rPr>
              <a:t>-- Current challenges – forced !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 expectations – 20%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 staff survey – </a:t>
            </a:r>
            <a:r>
              <a:rPr lang="en-US" sz="3100" dirty="0"/>
              <a:t>650 participated.</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 societal considerations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 where it might go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       - policy – working time act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       - </a:t>
            </a:r>
            <a:r>
              <a:rPr lang="en-US" sz="3100" dirty="0"/>
              <a:t>blended working policy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       - tech. innovation – workflow</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       - driven by norms – working </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          day/ week </a:t>
            </a:r>
            <a:r>
              <a:rPr lang="en-US" sz="3100" dirty="0"/>
              <a:t>- </a:t>
            </a:r>
            <a:r>
              <a:rPr lang="en-US" sz="3100" kern="1200" dirty="0">
                <a:solidFill>
                  <a:schemeClr val="tx1"/>
                </a:solidFill>
                <a:latin typeface="+mj-lt"/>
                <a:ea typeface="+mj-ea"/>
                <a:cs typeface="+mj-cs"/>
              </a:rPr>
              <a:t>public </a:t>
            </a:r>
            <a:r>
              <a:rPr lang="en-US" sz="3100" dirty="0"/>
              <a:t>demand</a:t>
            </a:r>
            <a:br>
              <a:rPr lang="en-US" sz="3100" dirty="0"/>
            </a:br>
            <a:r>
              <a:rPr lang="en-US" sz="3100" dirty="0"/>
              <a:t>-- biggest  challenge – equity.</a:t>
            </a: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br>
              <a:rPr lang="en-US" sz="1400" kern="1200" dirty="0">
                <a:solidFill>
                  <a:schemeClr val="tx1"/>
                </a:solidFill>
                <a:latin typeface="+mj-lt"/>
                <a:ea typeface="+mj-ea"/>
                <a:cs typeface="+mj-cs"/>
              </a:rPr>
            </a:br>
            <a:endParaRPr lang="en-US" sz="14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7663CCCB-8158-4E18-A1F2-27B915C45380}"/>
              </a:ext>
            </a:extLst>
          </p:cNvPr>
          <p:cNvSpPr txBox="1"/>
          <p:nvPr/>
        </p:nvSpPr>
        <p:spPr>
          <a:xfrm>
            <a:off x="461890" y="1000089"/>
            <a:ext cx="3770142" cy="707886"/>
          </a:xfrm>
          <a:prstGeom prst="rect">
            <a:avLst/>
          </a:prstGeom>
          <a:noFill/>
        </p:spPr>
        <p:txBody>
          <a:bodyPr wrap="square" rtlCol="0">
            <a:spAutoFit/>
          </a:bodyPr>
          <a:lstStyle/>
          <a:p>
            <a:pPr>
              <a:spcAft>
                <a:spcPts val="600"/>
              </a:spcAft>
            </a:pPr>
            <a:r>
              <a:rPr lang="en-GB" sz="4000"/>
              <a:t>Remote working </a:t>
            </a:r>
          </a:p>
        </p:txBody>
      </p:sp>
    </p:spTree>
    <p:extLst>
      <p:ext uri="{BB962C8B-B14F-4D97-AF65-F5344CB8AC3E}">
        <p14:creationId xmlns:p14="http://schemas.microsoft.com/office/powerpoint/2010/main" val="2783338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41058"/>
    </mc:Choice>
    <mc:Fallback xmlns="">
      <p:transition spd="slow" advTm="54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ree, outdoor, green&#10;&#10;Description automatically generated">
            <a:extLst>
              <a:ext uri="{FF2B5EF4-FFF2-40B4-BE49-F238E27FC236}">
                <a16:creationId xmlns:a16="http://schemas.microsoft.com/office/drawing/2014/main" id="{7C13BE29-05D7-4F8E-A770-A84F9AF7330F}"/>
              </a:ext>
            </a:extLst>
          </p:cNvPr>
          <p:cNvPicPr>
            <a:picLocks noChangeAspect="1"/>
          </p:cNvPicPr>
          <p:nvPr/>
        </p:nvPicPr>
        <p:blipFill rotWithShape="1">
          <a:blip r:embed="rId2">
            <a:extLst>
              <a:ext uri="{28A0092B-C50C-407E-A947-70E740481C1C}">
                <a14:useLocalDpi xmlns:a14="http://schemas.microsoft.com/office/drawing/2010/main" val="0"/>
              </a:ext>
            </a:extLst>
          </a:blip>
          <a:srcRect r="14581" b="5"/>
          <a:stretch/>
        </p:blipFill>
        <p:spPr>
          <a:xfrm rot="5400000">
            <a:off x="-206407" y="206407"/>
            <a:ext cx="3383279" cy="2970465"/>
          </a:xfrm>
          <a:prstGeom prst="rect">
            <a:avLst/>
          </a:prstGeom>
        </p:spPr>
      </p:pic>
      <p:pic>
        <p:nvPicPr>
          <p:cNvPr id="11" name="Picture 10">
            <a:extLst>
              <a:ext uri="{FF2B5EF4-FFF2-40B4-BE49-F238E27FC236}">
                <a16:creationId xmlns:a16="http://schemas.microsoft.com/office/drawing/2014/main" id="{CF1C63DE-B709-455A-B42F-43DBBC3DBE79}"/>
              </a:ext>
            </a:extLst>
          </p:cNvPr>
          <p:cNvPicPr>
            <a:picLocks noChangeAspect="1"/>
          </p:cNvPicPr>
          <p:nvPr/>
        </p:nvPicPr>
        <p:blipFill rotWithShape="1">
          <a:blip r:embed="rId3">
            <a:extLst>
              <a:ext uri="{28A0092B-C50C-407E-A947-70E740481C1C}">
                <a14:useLocalDpi xmlns:a14="http://schemas.microsoft.com/office/drawing/2010/main" val="0"/>
              </a:ext>
            </a:extLst>
          </a:blip>
          <a:srcRect t="14577" r="5" b="5"/>
          <a:stretch/>
        </p:blipFill>
        <p:spPr>
          <a:xfrm>
            <a:off x="3072956" y="10"/>
            <a:ext cx="2970465" cy="3383268"/>
          </a:xfrm>
          <a:prstGeom prst="rect">
            <a:avLst/>
          </a:prstGeom>
        </p:spPr>
      </p:pic>
      <p:pic>
        <p:nvPicPr>
          <p:cNvPr id="5" name="Content Placeholder 4" descr="A picture containing wall, red&#10;&#10;Description automatically generated">
            <a:extLst>
              <a:ext uri="{FF2B5EF4-FFF2-40B4-BE49-F238E27FC236}">
                <a16:creationId xmlns:a16="http://schemas.microsoft.com/office/drawing/2014/main" id="{BF8002D3-D3E1-4B74-9D4C-1204204720E4}"/>
              </a:ext>
            </a:extLst>
          </p:cNvPr>
          <p:cNvPicPr>
            <a:picLocks noChangeAspect="1"/>
          </p:cNvPicPr>
          <p:nvPr/>
        </p:nvPicPr>
        <p:blipFill rotWithShape="1">
          <a:blip r:embed="rId4">
            <a:extLst>
              <a:ext uri="{28A0092B-C50C-407E-A947-70E740481C1C}">
                <a14:useLocalDpi xmlns:a14="http://schemas.microsoft.com/office/drawing/2010/main" val="0"/>
              </a:ext>
            </a:extLst>
          </a:blip>
          <a:srcRect l="1615" r="13000"/>
          <a:stretch/>
        </p:blipFill>
        <p:spPr>
          <a:xfrm rot="5400000">
            <a:off x="5940170" y="205739"/>
            <a:ext cx="3383278" cy="2971800"/>
          </a:xfrm>
          <a:prstGeom prst="rect">
            <a:avLst/>
          </a:prstGeom>
        </p:spPr>
      </p:pic>
      <p:pic>
        <p:nvPicPr>
          <p:cNvPr id="13" name="Picture 12" descr="A picture containing grass, sky, outdoor, tree&#10;&#10;Description automatically generated">
            <a:extLst>
              <a:ext uri="{FF2B5EF4-FFF2-40B4-BE49-F238E27FC236}">
                <a16:creationId xmlns:a16="http://schemas.microsoft.com/office/drawing/2014/main" id="{69A8398C-D63D-4594-A7C2-427063CE5712}"/>
              </a:ext>
            </a:extLst>
          </p:cNvPr>
          <p:cNvPicPr>
            <a:picLocks noChangeAspect="1"/>
          </p:cNvPicPr>
          <p:nvPr/>
        </p:nvPicPr>
        <p:blipFill rotWithShape="1">
          <a:blip r:embed="rId5">
            <a:extLst>
              <a:ext uri="{28A0092B-C50C-407E-A947-70E740481C1C}">
                <a14:useLocalDpi xmlns:a14="http://schemas.microsoft.com/office/drawing/2010/main" val="0"/>
              </a:ext>
            </a:extLst>
          </a:blip>
          <a:srcRect l="9997" r="12709" b="5"/>
          <a:stretch/>
        </p:blipFill>
        <p:spPr>
          <a:xfrm>
            <a:off x="9220200" y="10"/>
            <a:ext cx="2971800" cy="3383268"/>
          </a:xfrm>
          <a:prstGeom prst="rect">
            <a:avLst/>
          </a:prstGeom>
        </p:spPr>
      </p:pic>
      <p:pic>
        <p:nvPicPr>
          <p:cNvPr id="9" name="Picture 8" descr="A picture containing tree, outdoor, grass, road&#10;&#10;Description automatically generated">
            <a:extLst>
              <a:ext uri="{FF2B5EF4-FFF2-40B4-BE49-F238E27FC236}">
                <a16:creationId xmlns:a16="http://schemas.microsoft.com/office/drawing/2014/main" id="{6F06D6EF-EF66-4186-8FBD-A09D6E68D9CA}"/>
              </a:ext>
            </a:extLst>
          </p:cNvPr>
          <p:cNvPicPr>
            <a:picLocks noChangeAspect="1"/>
          </p:cNvPicPr>
          <p:nvPr/>
        </p:nvPicPr>
        <p:blipFill rotWithShape="1">
          <a:blip r:embed="rId6">
            <a:extLst>
              <a:ext uri="{28A0092B-C50C-407E-A947-70E740481C1C}">
                <a14:useLocalDpi xmlns:a14="http://schemas.microsoft.com/office/drawing/2010/main" val="0"/>
              </a:ext>
            </a:extLst>
          </a:blip>
          <a:srcRect r="-1" b="58020"/>
          <a:stretch/>
        </p:blipFill>
        <p:spPr>
          <a:xfrm>
            <a:off x="-1018" y="3474720"/>
            <a:ext cx="6044438" cy="3383280"/>
          </a:xfrm>
          <a:prstGeom prst="rect">
            <a:avLst/>
          </a:prstGeom>
        </p:spPr>
      </p:pic>
      <p:sp>
        <p:nvSpPr>
          <p:cNvPr id="22" name="Rectangle 21">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A3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8CA340-B806-4B13-B9A6-65569AA4E7B0}"/>
              </a:ext>
            </a:extLst>
          </p:cNvPr>
          <p:cNvSpPr>
            <a:spLocks noGrp="1"/>
          </p:cNvSpPr>
          <p:nvPr>
            <p:ph type="title"/>
          </p:nvPr>
        </p:nvSpPr>
        <p:spPr>
          <a:xfrm>
            <a:off x="6491653" y="3799272"/>
            <a:ext cx="5193748" cy="637124"/>
          </a:xfrm>
        </p:spPr>
        <p:txBody>
          <a:bodyPr>
            <a:normAutofit/>
          </a:bodyPr>
          <a:lstStyle/>
          <a:p>
            <a:r>
              <a:rPr lang="en-GB" sz="3200" dirty="0">
                <a:solidFill>
                  <a:srgbClr val="FFFFFF"/>
                </a:solidFill>
              </a:rPr>
              <a:t>Post Covid considerations</a:t>
            </a:r>
          </a:p>
        </p:txBody>
      </p:sp>
      <p:sp>
        <p:nvSpPr>
          <p:cNvPr id="17" name="Content Placeholder 16">
            <a:extLst>
              <a:ext uri="{FF2B5EF4-FFF2-40B4-BE49-F238E27FC236}">
                <a16:creationId xmlns:a16="http://schemas.microsoft.com/office/drawing/2014/main" id="{4A097E40-7D66-4A95-AD38-59BA72A81FBF}"/>
              </a:ext>
            </a:extLst>
          </p:cNvPr>
          <p:cNvSpPr>
            <a:spLocks noGrp="1"/>
          </p:cNvSpPr>
          <p:nvPr>
            <p:ph idx="1"/>
          </p:nvPr>
        </p:nvSpPr>
        <p:spPr>
          <a:xfrm>
            <a:off x="6479648" y="4510585"/>
            <a:ext cx="5366610" cy="1758732"/>
          </a:xfrm>
        </p:spPr>
        <p:txBody>
          <a:bodyPr>
            <a:normAutofit fontScale="85000" lnSpcReduction="20000"/>
          </a:bodyPr>
          <a:lstStyle/>
          <a:p>
            <a:r>
              <a:rPr lang="en-US" sz="1800" dirty="0">
                <a:solidFill>
                  <a:srgbClr val="FFFFFF"/>
                </a:solidFill>
              </a:rPr>
              <a:t>What are the considerations </a:t>
            </a:r>
          </a:p>
          <a:p>
            <a:r>
              <a:rPr lang="en-US" sz="1800" dirty="0">
                <a:solidFill>
                  <a:srgbClr val="FFFFFF"/>
                </a:solidFill>
              </a:rPr>
              <a:t>Continuation of covid protective gear</a:t>
            </a:r>
          </a:p>
          <a:p>
            <a:r>
              <a:rPr lang="en-US" sz="1800" dirty="0">
                <a:solidFill>
                  <a:srgbClr val="FFFFFF"/>
                </a:solidFill>
              </a:rPr>
              <a:t>Depot layouts </a:t>
            </a:r>
          </a:p>
          <a:p>
            <a:r>
              <a:rPr lang="en-US" sz="1800" dirty="0">
                <a:solidFill>
                  <a:srgbClr val="FFFFFF"/>
                </a:solidFill>
              </a:rPr>
              <a:t>Staggered start times </a:t>
            </a:r>
          </a:p>
          <a:p>
            <a:r>
              <a:rPr lang="en-US" sz="1800" dirty="0">
                <a:solidFill>
                  <a:srgbClr val="FFFFFF"/>
                </a:solidFill>
              </a:rPr>
              <a:t>Greater flexibility in work arrangements. </a:t>
            </a:r>
          </a:p>
          <a:p>
            <a:r>
              <a:rPr lang="en-US" sz="1800" dirty="0">
                <a:solidFill>
                  <a:srgbClr val="FFFFFF"/>
                </a:solidFill>
              </a:rPr>
              <a:t>It will require careful consideration – fairness , productivity </a:t>
            </a:r>
            <a:r>
              <a:rPr lang="en-US" sz="1800" dirty="0" err="1">
                <a:solidFill>
                  <a:srgbClr val="FFFFFF"/>
                </a:solidFill>
              </a:rPr>
              <a:t>etc</a:t>
            </a:r>
            <a:r>
              <a:rPr lang="en-US" sz="1800" dirty="0">
                <a:solidFill>
                  <a:srgbClr val="FFFFFF"/>
                </a:solidFill>
              </a:rPr>
              <a:t> </a:t>
            </a:r>
          </a:p>
        </p:txBody>
      </p:sp>
    </p:spTree>
    <p:extLst>
      <p:ext uri="{BB962C8B-B14F-4D97-AF65-F5344CB8AC3E}">
        <p14:creationId xmlns:p14="http://schemas.microsoft.com/office/powerpoint/2010/main" val="697886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7497"/>
    </mc:Choice>
    <mc:Fallback xmlns="">
      <p:transition spd="slow" advTm="20749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a:spLocks noChangeArrowheads="1"/>
          </p:cNvSpPr>
          <p:nvPr/>
        </p:nvSpPr>
        <p:spPr bwMode="auto">
          <a:xfrm>
            <a:off x="393700" y="981075"/>
            <a:ext cx="83820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en-US" altLang="en-US" sz="3200" dirty="0" err="1">
                <a:solidFill>
                  <a:schemeClr val="accent2"/>
                </a:solidFill>
                <a:latin typeface="Arial" panose="020B0604020202020204" pitchFamily="34" charset="0"/>
              </a:rPr>
              <a:t>Organisational</a:t>
            </a:r>
            <a:r>
              <a:rPr lang="en-US" altLang="en-US" sz="3200" dirty="0">
                <a:solidFill>
                  <a:srgbClr val="D95E00"/>
                </a:solidFill>
                <a:latin typeface="Arial" panose="020B0604020202020204" pitchFamily="34" charset="0"/>
              </a:rPr>
              <a:t> Capacity - Staffing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6" y="2452902"/>
            <a:ext cx="3973225" cy="3856150"/>
          </a:xfrm>
          <a:prstGeom prst="rect">
            <a:avLst/>
          </a:prstGeom>
        </p:spPr>
      </p:pic>
      <p:sp>
        <p:nvSpPr>
          <p:cNvPr id="10" name="TextBox 9"/>
          <p:cNvSpPr txBox="1"/>
          <p:nvPr/>
        </p:nvSpPr>
        <p:spPr>
          <a:xfrm>
            <a:off x="449894" y="2904080"/>
            <a:ext cx="2353740" cy="307777"/>
          </a:xfrm>
          <a:prstGeom prst="rect">
            <a:avLst/>
          </a:prstGeom>
          <a:noFill/>
        </p:spPr>
        <p:txBody>
          <a:bodyPr wrap="square" rtlCol="0">
            <a:spAutoFit/>
          </a:bodyPr>
          <a:lstStyle/>
          <a:p>
            <a:pPr algn="ctr"/>
            <a:r>
              <a:rPr lang="en-IE" sz="1400" dirty="0">
                <a:solidFill>
                  <a:schemeClr val="bg1"/>
                </a:solidFill>
              </a:rPr>
              <a:t>Head Count (as % of WFP)</a:t>
            </a:r>
          </a:p>
        </p:txBody>
      </p:sp>
      <p:sp>
        <p:nvSpPr>
          <p:cNvPr id="11" name="TextBox 10"/>
          <p:cNvSpPr txBox="1"/>
          <p:nvPr/>
        </p:nvSpPr>
        <p:spPr>
          <a:xfrm>
            <a:off x="449894" y="3592028"/>
            <a:ext cx="2353740" cy="307777"/>
          </a:xfrm>
          <a:prstGeom prst="rect">
            <a:avLst/>
          </a:prstGeom>
          <a:noFill/>
        </p:spPr>
        <p:txBody>
          <a:bodyPr wrap="square" rtlCol="0">
            <a:spAutoFit/>
          </a:bodyPr>
          <a:lstStyle/>
          <a:p>
            <a:pPr algn="ctr"/>
            <a:r>
              <a:rPr lang="en-IE" sz="1400" dirty="0">
                <a:solidFill>
                  <a:schemeClr val="bg1"/>
                </a:solidFill>
              </a:rPr>
              <a:t>Applications Received</a:t>
            </a:r>
          </a:p>
        </p:txBody>
      </p:sp>
      <p:sp>
        <p:nvSpPr>
          <p:cNvPr id="12" name="TextBox 11"/>
          <p:cNvSpPr txBox="1"/>
          <p:nvPr/>
        </p:nvSpPr>
        <p:spPr>
          <a:xfrm>
            <a:off x="473717" y="4294614"/>
            <a:ext cx="2353740" cy="307777"/>
          </a:xfrm>
          <a:prstGeom prst="rect">
            <a:avLst/>
          </a:prstGeom>
          <a:noFill/>
        </p:spPr>
        <p:txBody>
          <a:bodyPr wrap="square" rtlCol="0">
            <a:spAutoFit/>
          </a:bodyPr>
          <a:lstStyle/>
          <a:p>
            <a:pPr algn="ctr"/>
            <a:r>
              <a:rPr lang="en-IE" sz="1400" dirty="0">
                <a:solidFill>
                  <a:schemeClr val="bg1"/>
                </a:solidFill>
              </a:rPr>
              <a:t>Interviewed</a:t>
            </a:r>
          </a:p>
        </p:txBody>
      </p:sp>
      <p:sp>
        <p:nvSpPr>
          <p:cNvPr id="13" name="TextBox 12"/>
          <p:cNvSpPr txBox="1"/>
          <p:nvPr/>
        </p:nvSpPr>
        <p:spPr>
          <a:xfrm>
            <a:off x="467125" y="4934144"/>
            <a:ext cx="2353740" cy="307777"/>
          </a:xfrm>
          <a:prstGeom prst="rect">
            <a:avLst/>
          </a:prstGeom>
          <a:noFill/>
        </p:spPr>
        <p:txBody>
          <a:bodyPr wrap="square" rtlCol="0">
            <a:spAutoFit/>
          </a:bodyPr>
          <a:lstStyle/>
          <a:p>
            <a:pPr algn="ctr"/>
            <a:r>
              <a:rPr lang="en-IE" sz="1400" dirty="0">
                <a:solidFill>
                  <a:schemeClr val="bg1"/>
                </a:solidFill>
              </a:rPr>
              <a:t>Competitions Advertised</a:t>
            </a:r>
          </a:p>
        </p:txBody>
      </p:sp>
      <p:sp>
        <p:nvSpPr>
          <p:cNvPr id="14" name="TextBox 13"/>
          <p:cNvSpPr txBox="1"/>
          <p:nvPr/>
        </p:nvSpPr>
        <p:spPr>
          <a:xfrm>
            <a:off x="473717" y="5628779"/>
            <a:ext cx="2353740" cy="307777"/>
          </a:xfrm>
          <a:prstGeom prst="rect">
            <a:avLst/>
          </a:prstGeom>
          <a:noFill/>
        </p:spPr>
        <p:txBody>
          <a:bodyPr wrap="square" rtlCol="0">
            <a:spAutoFit/>
          </a:bodyPr>
          <a:lstStyle/>
          <a:p>
            <a:pPr algn="ctr"/>
            <a:r>
              <a:rPr lang="en-IE" sz="1400" dirty="0">
                <a:solidFill>
                  <a:schemeClr val="bg1"/>
                </a:solidFill>
              </a:rPr>
              <a:t>Interview Boards</a:t>
            </a:r>
          </a:p>
        </p:txBody>
      </p:sp>
      <p:graphicFrame>
        <p:nvGraphicFramePr>
          <p:cNvPr id="15" name="Table 14"/>
          <p:cNvGraphicFramePr>
            <a:graphicFrameLocks noGrp="1"/>
          </p:cNvGraphicFramePr>
          <p:nvPr/>
        </p:nvGraphicFramePr>
        <p:xfrm>
          <a:off x="3681886" y="2147894"/>
          <a:ext cx="2115764" cy="609600"/>
        </p:xfrm>
        <a:graphic>
          <a:graphicData uri="http://schemas.openxmlformats.org/drawingml/2006/table">
            <a:tbl>
              <a:tblPr firstRow="1" bandRow="1">
                <a:tableStyleId>{BC89EF96-8CEA-46FF-86C4-4CE0E7609802}</a:tableStyleId>
              </a:tblPr>
              <a:tblGrid>
                <a:gridCol w="208280">
                  <a:extLst>
                    <a:ext uri="{9D8B030D-6E8A-4147-A177-3AD203B41FA5}">
                      <a16:colId xmlns:a16="http://schemas.microsoft.com/office/drawing/2014/main" val="20000"/>
                    </a:ext>
                  </a:extLst>
                </a:gridCol>
                <a:gridCol w="849602">
                  <a:extLst>
                    <a:ext uri="{9D8B030D-6E8A-4147-A177-3AD203B41FA5}">
                      <a16:colId xmlns:a16="http://schemas.microsoft.com/office/drawing/2014/main" val="20001"/>
                    </a:ext>
                  </a:extLst>
                </a:gridCol>
                <a:gridCol w="528941">
                  <a:extLst>
                    <a:ext uri="{9D8B030D-6E8A-4147-A177-3AD203B41FA5}">
                      <a16:colId xmlns:a16="http://schemas.microsoft.com/office/drawing/2014/main" val="20002"/>
                    </a:ext>
                  </a:extLst>
                </a:gridCol>
                <a:gridCol w="528941">
                  <a:extLst>
                    <a:ext uri="{9D8B030D-6E8A-4147-A177-3AD203B41FA5}">
                      <a16:colId xmlns:a16="http://schemas.microsoft.com/office/drawing/2014/main" val="20003"/>
                    </a:ext>
                  </a:extLst>
                </a:gridCol>
              </a:tblGrid>
              <a:tr h="419553">
                <a:tc>
                  <a:txBody>
                    <a:bodyPr/>
                    <a:lstStyle/>
                    <a:p>
                      <a:endParaRPr lang="en-IE" dirty="0"/>
                    </a:p>
                  </a:txBody>
                  <a:tcPr/>
                </a:tc>
                <a:tc>
                  <a:txBody>
                    <a:bodyPr/>
                    <a:lstStyle/>
                    <a:p>
                      <a:r>
                        <a:rPr lang="en-IE" dirty="0"/>
                        <a:t>‘15-’18 </a:t>
                      </a:r>
                    </a:p>
                    <a:p>
                      <a:r>
                        <a:rPr lang="en-IE" sz="1600" dirty="0"/>
                        <a:t>    Total   </a:t>
                      </a:r>
                    </a:p>
                  </a:txBody>
                  <a:tcPr/>
                </a:tc>
                <a:tc>
                  <a:txBody>
                    <a:bodyPr/>
                    <a:lstStyle/>
                    <a:p>
                      <a:r>
                        <a:rPr lang="en-IE" dirty="0"/>
                        <a:t>‘19</a:t>
                      </a:r>
                    </a:p>
                  </a:txBody>
                  <a:tcPr/>
                </a:tc>
                <a:tc>
                  <a:txBody>
                    <a:bodyPr/>
                    <a:lstStyle/>
                    <a:p>
                      <a:r>
                        <a:rPr lang="en-IE" dirty="0"/>
                        <a:t>‘20</a:t>
                      </a:r>
                    </a:p>
                  </a:txBody>
                  <a:tcPr/>
                </a:tc>
                <a:extLst>
                  <a:ext uri="{0D108BD9-81ED-4DB2-BD59-A6C34878D82A}">
                    <a16:rowId xmlns:a16="http://schemas.microsoft.com/office/drawing/2014/main" val="10000"/>
                  </a:ext>
                </a:extLst>
              </a:tr>
            </a:tbl>
          </a:graphicData>
        </a:graphic>
      </p:graphicFrame>
      <p:sp>
        <p:nvSpPr>
          <p:cNvPr id="17" name="TextBox 16"/>
          <p:cNvSpPr txBox="1"/>
          <p:nvPr/>
        </p:nvSpPr>
        <p:spPr>
          <a:xfrm>
            <a:off x="3973225" y="3606510"/>
            <a:ext cx="945647" cy="584775"/>
          </a:xfrm>
          <a:prstGeom prst="rect">
            <a:avLst/>
          </a:prstGeom>
          <a:noFill/>
        </p:spPr>
        <p:txBody>
          <a:bodyPr wrap="square" rtlCol="0">
            <a:spAutoFit/>
          </a:bodyPr>
          <a:lstStyle/>
          <a:p>
            <a:r>
              <a:rPr lang="en-IE" sz="1600" dirty="0"/>
              <a:t>9185	</a:t>
            </a:r>
          </a:p>
        </p:txBody>
      </p:sp>
      <p:sp>
        <p:nvSpPr>
          <p:cNvPr id="18" name="TextBox 17"/>
          <p:cNvSpPr txBox="1"/>
          <p:nvPr/>
        </p:nvSpPr>
        <p:spPr>
          <a:xfrm>
            <a:off x="3934149" y="4294614"/>
            <a:ext cx="945667" cy="338554"/>
          </a:xfrm>
          <a:prstGeom prst="rect">
            <a:avLst/>
          </a:prstGeom>
          <a:noFill/>
        </p:spPr>
        <p:txBody>
          <a:bodyPr wrap="square" rtlCol="0">
            <a:spAutoFit/>
          </a:bodyPr>
          <a:lstStyle/>
          <a:p>
            <a:r>
              <a:rPr lang="en-IE" sz="1600" b="0" i="0" u="none" strike="noStrike" dirty="0">
                <a:solidFill>
                  <a:srgbClr val="000000"/>
                </a:solidFill>
                <a:effectLst/>
                <a:latin typeface="Calibri" panose="020F0502020204030204" pitchFamily="34" charset="0"/>
              </a:rPr>
              <a:t>  4293</a:t>
            </a:r>
            <a:r>
              <a:rPr lang="en-IE" sz="1600" dirty="0"/>
              <a:t> </a:t>
            </a:r>
          </a:p>
        </p:txBody>
      </p:sp>
      <p:sp>
        <p:nvSpPr>
          <p:cNvPr id="20" name="TextBox 19"/>
          <p:cNvSpPr txBox="1"/>
          <p:nvPr/>
        </p:nvSpPr>
        <p:spPr>
          <a:xfrm>
            <a:off x="4634869" y="3609046"/>
            <a:ext cx="696883" cy="338554"/>
          </a:xfrm>
          <a:prstGeom prst="rect">
            <a:avLst/>
          </a:prstGeom>
          <a:noFill/>
        </p:spPr>
        <p:txBody>
          <a:bodyPr wrap="square" rtlCol="0">
            <a:spAutoFit/>
          </a:bodyPr>
          <a:lstStyle/>
          <a:p>
            <a:r>
              <a:rPr lang="en-IE" sz="1600" dirty="0"/>
              <a:t>1533</a:t>
            </a:r>
          </a:p>
        </p:txBody>
      </p:sp>
      <p:sp>
        <p:nvSpPr>
          <p:cNvPr id="25" name="TextBox 24"/>
          <p:cNvSpPr txBox="1"/>
          <p:nvPr/>
        </p:nvSpPr>
        <p:spPr>
          <a:xfrm>
            <a:off x="4688096" y="4264446"/>
            <a:ext cx="688500" cy="353943"/>
          </a:xfrm>
          <a:prstGeom prst="rect">
            <a:avLst/>
          </a:prstGeom>
          <a:noFill/>
        </p:spPr>
        <p:txBody>
          <a:bodyPr wrap="square" rtlCol="0">
            <a:spAutoFit/>
          </a:bodyPr>
          <a:lstStyle/>
          <a:p>
            <a:r>
              <a:rPr lang="en-IE" sz="1700" dirty="0"/>
              <a:t>844</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629" y="2452902"/>
            <a:ext cx="3973225" cy="3856150"/>
          </a:xfrm>
          <a:prstGeom prst="rect">
            <a:avLst/>
          </a:prstGeom>
        </p:spPr>
      </p:pic>
      <p:sp>
        <p:nvSpPr>
          <p:cNvPr id="27" name="TextBox 26"/>
          <p:cNvSpPr txBox="1"/>
          <p:nvPr/>
        </p:nvSpPr>
        <p:spPr>
          <a:xfrm>
            <a:off x="6488357" y="2904080"/>
            <a:ext cx="2353740" cy="307777"/>
          </a:xfrm>
          <a:prstGeom prst="rect">
            <a:avLst/>
          </a:prstGeom>
          <a:noFill/>
        </p:spPr>
        <p:txBody>
          <a:bodyPr wrap="square" rtlCol="0">
            <a:spAutoFit/>
          </a:bodyPr>
          <a:lstStyle/>
          <a:p>
            <a:pPr algn="ctr"/>
            <a:r>
              <a:rPr lang="en-IE" sz="1400" dirty="0">
                <a:solidFill>
                  <a:schemeClr val="bg1"/>
                </a:solidFill>
              </a:rPr>
              <a:t>New Employees</a:t>
            </a:r>
          </a:p>
        </p:txBody>
      </p:sp>
      <p:sp>
        <p:nvSpPr>
          <p:cNvPr id="28" name="TextBox 27"/>
          <p:cNvSpPr txBox="1"/>
          <p:nvPr/>
        </p:nvSpPr>
        <p:spPr>
          <a:xfrm>
            <a:off x="6488357" y="3592028"/>
            <a:ext cx="2353740" cy="307777"/>
          </a:xfrm>
          <a:prstGeom prst="rect">
            <a:avLst/>
          </a:prstGeom>
          <a:noFill/>
        </p:spPr>
        <p:txBody>
          <a:bodyPr wrap="square" rtlCol="0">
            <a:spAutoFit/>
          </a:bodyPr>
          <a:lstStyle/>
          <a:p>
            <a:pPr algn="ctr"/>
            <a:r>
              <a:rPr lang="en-IE" sz="1400" dirty="0">
                <a:solidFill>
                  <a:schemeClr val="bg1"/>
                </a:solidFill>
              </a:rPr>
              <a:t>Promoted</a:t>
            </a:r>
          </a:p>
        </p:txBody>
      </p:sp>
      <p:sp>
        <p:nvSpPr>
          <p:cNvPr id="29" name="TextBox 28"/>
          <p:cNvSpPr txBox="1"/>
          <p:nvPr/>
        </p:nvSpPr>
        <p:spPr>
          <a:xfrm>
            <a:off x="6512180" y="4294614"/>
            <a:ext cx="2353740" cy="307777"/>
          </a:xfrm>
          <a:prstGeom prst="rect">
            <a:avLst/>
          </a:prstGeom>
          <a:noFill/>
        </p:spPr>
        <p:txBody>
          <a:bodyPr wrap="square" rtlCol="0">
            <a:spAutoFit/>
          </a:bodyPr>
          <a:lstStyle/>
          <a:p>
            <a:pPr algn="ctr"/>
            <a:r>
              <a:rPr lang="en-IE" sz="1400" dirty="0">
                <a:solidFill>
                  <a:schemeClr val="bg1"/>
                </a:solidFill>
              </a:rPr>
              <a:t>Mobility</a:t>
            </a:r>
          </a:p>
        </p:txBody>
      </p:sp>
      <p:sp>
        <p:nvSpPr>
          <p:cNvPr id="30" name="TextBox 29"/>
          <p:cNvSpPr txBox="1"/>
          <p:nvPr/>
        </p:nvSpPr>
        <p:spPr>
          <a:xfrm>
            <a:off x="6505588" y="4934144"/>
            <a:ext cx="2353740" cy="307777"/>
          </a:xfrm>
          <a:prstGeom prst="rect">
            <a:avLst/>
          </a:prstGeom>
          <a:noFill/>
        </p:spPr>
        <p:txBody>
          <a:bodyPr wrap="square" rtlCol="0">
            <a:spAutoFit/>
          </a:bodyPr>
          <a:lstStyle/>
          <a:p>
            <a:pPr algn="ctr"/>
            <a:r>
              <a:rPr lang="en-IE" sz="1400" dirty="0">
                <a:solidFill>
                  <a:schemeClr val="bg1"/>
                </a:solidFill>
              </a:rPr>
              <a:t>Leavers</a:t>
            </a:r>
          </a:p>
        </p:txBody>
      </p:sp>
      <p:sp>
        <p:nvSpPr>
          <p:cNvPr id="31" name="TextBox 30"/>
          <p:cNvSpPr txBox="1"/>
          <p:nvPr/>
        </p:nvSpPr>
        <p:spPr>
          <a:xfrm>
            <a:off x="6512180" y="5628779"/>
            <a:ext cx="2353740" cy="307777"/>
          </a:xfrm>
          <a:prstGeom prst="rect">
            <a:avLst/>
          </a:prstGeom>
          <a:noFill/>
        </p:spPr>
        <p:txBody>
          <a:bodyPr wrap="square" rtlCol="0">
            <a:spAutoFit/>
          </a:bodyPr>
          <a:lstStyle/>
          <a:p>
            <a:pPr algn="ctr"/>
            <a:r>
              <a:rPr lang="en-IE" sz="1400" dirty="0">
                <a:solidFill>
                  <a:schemeClr val="bg1"/>
                </a:solidFill>
              </a:rPr>
              <a:t>Turnover %</a:t>
            </a:r>
          </a:p>
        </p:txBody>
      </p:sp>
      <p:sp>
        <p:nvSpPr>
          <p:cNvPr id="37" name="TextBox 36"/>
          <p:cNvSpPr txBox="1"/>
          <p:nvPr/>
        </p:nvSpPr>
        <p:spPr>
          <a:xfrm>
            <a:off x="10344694" y="2884040"/>
            <a:ext cx="686513" cy="369332"/>
          </a:xfrm>
          <a:prstGeom prst="rect">
            <a:avLst/>
          </a:prstGeom>
          <a:noFill/>
        </p:spPr>
        <p:txBody>
          <a:bodyPr wrap="square" rtlCol="0">
            <a:spAutoFit/>
          </a:bodyPr>
          <a:lstStyle/>
          <a:p>
            <a:r>
              <a:rPr lang="en-IE" dirty="0"/>
              <a:t>518</a:t>
            </a:r>
          </a:p>
        </p:txBody>
      </p:sp>
      <p:sp>
        <p:nvSpPr>
          <p:cNvPr id="38" name="TextBox 37"/>
          <p:cNvSpPr txBox="1"/>
          <p:nvPr/>
        </p:nvSpPr>
        <p:spPr>
          <a:xfrm>
            <a:off x="10400107" y="3577807"/>
            <a:ext cx="686513" cy="369332"/>
          </a:xfrm>
          <a:prstGeom prst="rect">
            <a:avLst/>
          </a:prstGeom>
          <a:noFill/>
        </p:spPr>
        <p:txBody>
          <a:bodyPr wrap="square" rtlCol="0">
            <a:spAutoFit/>
          </a:bodyPr>
          <a:lstStyle/>
          <a:p>
            <a:r>
              <a:rPr lang="en-IE" dirty="0"/>
              <a:t>435</a:t>
            </a:r>
          </a:p>
        </p:txBody>
      </p:sp>
      <p:sp>
        <p:nvSpPr>
          <p:cNvPr id="39" name="TextBox 38"/>
          <p:cNvSpPr txBox="1"/>
          <p:nvPr/>
        </p:nvSpPr>
        <p:spPr>
          <a:xfrm>
            <a:off x="10418549" y="4248815"/>
            <a:ext cx="686513" cy="369332"/>
          </a:xfrm>
          <a:prstGeom prst="rect">
            <a:avLst/>
          </a:prstGeom>
          <a:noFill/>
        </p:spPr>
        <p:txBody>
          <a:bodyPr wrap="square" rtlCol="0">
            <a:spAutoFit/>
          </a:bodyPr>
          <a:lstStyle/>
          <a:p>
            <a:r>
              <a:rPr lang="en-IE" dirty="0"/>
              <a:t>204</a:t>
            </a:r>
          </a:p>
        </p:txBody>
      </p:sp>
      <p:sp>
        <p:nvSpPr>
          <p:cNvPr id="40" name="TextBox 39"/>
          <p:cNvSpPr txBox="1"/>
          <p:nvPr/>
        </p:nvSpPr>
        <p:spPr>
          <a:xfrm>
            <a:off x="10405670" y="4930828"/>
            <a:ext cx="686513" cy="369332"/>
          </a:xfrm>
          <a:prstGeom prst="rect">
            <a:avLst/>
          </a:prstGeom>
          <a:noFill/>
        </p:spPr>
        <p:txBody>
          <a:bodyPr wrap="square" rtlCol="0">
            <a:spAutoFit/>
          </a:bodyPr>
          <a:lstStyle/>
          <a:p>
            <a:r>
              <a:rPr lang="en-IE" dirty="0"/>
              <a:t>432</a:t>
            </a:r>
          </a:p>
        </p:txBody>
      </p:sp>
      <p:sp>
        <p:nvSpPr>
          <p:cNvPr id="41" name="TextBox 40"/>
          <p:cNvSpPr txBox="1"/>
          <p:nvPr/>
        </p:nvSpPr>
        <p:spPr>
          <a:xfrm>
            <a:off x="10357870" y="5635220"/>
            <a:ext cx="686513" cy="369332"/>
          </a:xfrm>
          <a:prstGeom prst="rect">
            <a:avLst/>
          </a:prstGeom>
          <a:noFill/>
        </p:spPr>
        <p:txBody>
          <a:bodyPr wrap="square" rtlCol="0">
            <a:spAutoFit/>
          </a:bodyPr>
          <a:lstStyle/>
          <a:p>
            <a:r>
              <a:rPr lang="en-IE" dirty="0"/>
              <a:t>8.9</a:t>
            </a:r>
          </a:p>
        </p:txBody>
      </p:sp>
      <p:sp>
        <p:nvSpPr>
          <p:cNvPr id="42" name="TextBox 41"/>
          <p:cNvSpPr txBox="1"/>
          <p:nvPr/>
        </p:nvSpPr>
        <p:spPr>
          <a:xfrm>
            <a:off x="10865595" y="2884040"/>
            <a:ext cx="686513" cy="369332"/>
          </a:xfrm>
          <a:prstGeom prst="rect">
            <a:avLst/>
          </a:prstGeom>
          <a:noFill/>
        </p:spPr>
        <p:txBody>
          <a:bodyPr wrap="square" rtlCol="0">
            <a:spAutoFit/>
          </a:bodyPr>
          <a:lstStyle/>
          <a:p>
            <a:r>
              <a:rPr lang="en-IE" dirty="0"/>
              <a:t>121</a:t>
            </a:r>
          </a:p>
        </p:txBody>
      </p:sp>
      <p:sp>
        <p:nvSpPr>
          <p:cNvPr id="43" name="TextBox 42"/>
          <p:cNvSpPr txBox="1"/>
          <p:nvPr/>
        </p:nvSpPr>
        <p:spPr>
          <a:xfrm>
            <a:off x="10888319" y="3586158"/>
            <a:ext cx="686513" cy="369332"/>
          </a:xfrm>
          <a:prstGeom prst="rect">
            <a:avLst/>
          </a:prstGeom>
          <a:noFill/>
        </p:spPr>
        <p:txBody>
          <a:bodyPr wrap="square" rtlCol="0">
            <a:spAutoFit/>
          </a:bodyPr>
          <a:lstStyle/>
          <a:p>
            <a:r>
              <a:rPr lang="en-IE" dirty="0"/>
              <a:t>71</a:t>
            </a:r>
          </a:p>
        </p:txBody>
      </p:sp>
      <p:sp>
        <p:nvSpPr>
          <p:cNvPr id="44" name="TextBox 43"/>
          <p:cNvSpPr txBox="1"/>
          <p:nvPr/>
        </p:nvSpPr>
        <p:spPr>
          <a:xfrm>
            <a:off x="10909907" y="4253538"/>
            <a:ext cx="686513" cy="369332"/>
          </a:xfrm>
          <a:prstGeom prst="rect">
            <a:avLst/>
          </a:prstGeom>
          <a:noFill/>
        </p:spPr>
        <p:txBody>
          <a:bodyPr wrap="square" rtlCol="0">
            <a:spAutoFit/>
          </a:bodyPr>
          <a:lstStyle/>
          <a:p>
            <a:r>
              <a:rPr lang="en-IE" dirty="0"/>
              <a:t>26</a:t>
            </a:r>
          </a:p>
        </p:txBody>
      </p:sp>
      <p:sp>
        <p:nvSpPr>
          <p:cNvPr id="45" name="TextBox 44"/>
          <p:cNvSpPr txBox="1"/>
          <p:nvPr/>
        </p:nvSpPr>
        <p:spPr>
          <a:xfrm>
            <a:off x="10872379" y="4933690"/>
            <a:ext cx="686513" cy="369332"/>
          </a:xfrm>
          <a:prstGeom prst="rect">
            <a:avLst/>
          </a:prstGeom>
          <a:noFill/>
        </p:spPr>
        <p:txBody>
          <a:bodyPr wrap="square" rtlCol="0">
            <a:spAutoFit/>
          </a:bodyPr>
          <a:lstStyle/>
          <a:p>
            <a:r>
              <a:rPr lang="en-IE" dirty="0"/>
              <a:t>133</a:t>
            </a:r>
          </a:p>
        </p:txBody>
      </p:sp>
      <p:sp>
        <p:nvSpPr>
          <p:cNvPr id="46" name="TextBox 45"/>
          <p:cNvSpPr txBox="1"/>
          <p:nvPr/>
        </p:nvSpPr>
        <p:spPr>
          <a:xfrm>
            <a:off x="10845206" y="5627977"/>
            <a:ext cx="828222" cy="369332"/>
          </a:xfrm>
          <a:prstGeom prst="rect">
            <a:avLst/>
          </a:prstGeom>
          <a:noFill/>
        </p:spPr>
        <p:txBody>
          <a:bodyPr wrap="square" rtlCol="0">
            <a:spAutoFit/>
          </a:bodyPr>
          <a:lstStyle/>
          <a:p>
            <a:r>
              <a:rPr lang="en-IE" dirty="0"/>
              <a:t>10.5</a:t>
            </a:r>
          </a:p>
        </p:txBody>
      </p:sp>
      <p:graphicFrame>
        <p:nvGraphicFramePr>
          <p:cNvPr id="47" name="Table 46"/>
          <p:cNvGraphicFramePr>
            <a:graphicFrameLocks noGrp="1"/>
          </p:cNvGraphicFramePr>
          <p:nvPr/>
        </p:nvGraphicFramePr>
        <p:xfrm>
          <a:off x="9823550" y="2146498"/>
          <a:ext cx="2112603" cy="640080"/>
        </p:xfrm>
        <a:graphic>
          <a:graphicData uri="http://schemas.openxmlformats.org/drawingml/2006/table">
            <a:tbl>
              <a:tblPr firstRow="1" bandRow="1">
                <a:tableStyleId>{BC89EF96-8CEA-46FF-86C4-4CE0E7609802}</a:tableStyleId>
              </a:tblPr>
              <a:tblGrid>
                <a:gridCol w="208280">
                  <a:extLst>
                    <a:ext uri="{9D8B030D-6E8A-4147-A177-3AD203B41FA5}">
                      <a16:colId xmlns:a16="http://schemas.microsoft.com/office/drawing/2014/main" val="20000"/>
                    </a:ext>
                  </a:extLst>
                </a:gridCol>
                <a:gridCol w="846441">
                  <a:extLst>
                    <a:ext uri="{9D8B030D-6E8A-4147-A177-3AD203B41FA5}">
                      <a16:colId xmlns:a16="http://schemas.microsoft.com/office/drawing/2014/main" val="20001"/>
                    </a:ext>
                  </a:extLst>
                </a:gridCol>
                <a:gridCol w="528941">
                  <a:extLst>
                    <a:ext uri="{9D8B030D-6E8A-4147-A177-3AD203B41FA5}">
                      <a16:colId xmlns:a16="http://schemas.microsoft.com/office/drawing/2014/main" val="20002"/>
                    </a:ext>
                  </a:extLst>
                </a:gridCol>
                <a:gridCol w="528941">
                  <a:extLst>
                    <a:ext uri="{9D8B030D-6E8A-4147-A177-3AD203B41FA5}">
                      <a16:colId xmlns:a16="http://schemas.microsoft.com/office/drawing/2014/main" val="20003"/>
                    </a:ext>
                  </a:extLst>
                </a:gridCol>
              </a:tblGrid>
              <a:tr h="419553">
                <a:tc>
                  <a:txBody>
                    <a:bodyPr/>
                    <a:lstStyle/>
                    <a:p>
                      <a:endParaRPr lang="en-IE" dirty="0"/>
                    </a:p>
                  </a:txBody>
                  <a:tcPr/>
                </a:tc>
                <a:tc>
                  <a:txBody>
                    <a:bodyPr/>
                    <a:lstStyle/>
                    <a:p>
                      <a:r>
                        <a:rPr lang="en-IE" dirty="0"/>
                        <a:t>‘15-’18</a:t>
                      </a:r>
                    </a:p>
                    <a:p>
                      <a:r>
                        <a:rPr lang="en-IE" dirty="0"/>
                        <a:t> Total</a:t>
                      </a:r>
                    </a:p>
                  </a:txBody>
                  <a:tcPr/>
                </a:tc>
                <a:tc>
                  <a:txBody>
                    <a:bodyPr/>
                    <a:lstStyle/>
                    <a:p>
                      <a:r>
                        <a:rPr lang="en-IE" dirty="0"/>
                        <a:t>‘19</a:t>
                      </a:r>
                    </a:p>
                  </a:txBody>
                  <a:tcPr/>
                </a:tc>
                <a:tc>
                  <a:txBody>
                    <a:bodyPr/>
                    <a:lstStyle/>
                    <a:p>
                      <a:r>
                        <a:rPr lang="en-IE" dirty="0"/>
                        <a:t>‘20</a:t>
                      </a:r>
                    </a:p>
                  </a:txBody>
                  <a:tcPr/>
                </a:tc>
                <a:extLst>
                  <a:ext uri="{0D108BD9-81ED-4DB2-BD59-A6C34878D82A}">
                    <a16:rowId xmlns:a16="http://schemas.microsoft.com/office/drawing/2014/main" val="10000"/>
                  </a:ext>
                </a:extLst>
              </a:tr>
            </a:tbl>
          </a:graphicData>
        </a:graphic>
      </p:graphicFrame>
      <p:sp>
        <p:nvSpPr>
          <p:cNvPr id="48" name="TextBox 47"/>
          <p:cNvSpPr txBox="1"/>
          <p:nvPr/>
        </p:nvSpPr>
        <p:spPr>
          <a:xfrm>
            <a:off x="3949318" y="2864789"/>
            <a:ext cx="686513" cy="553998"/>
          </a:xfrm>
          <a:prstGeom prst="rect">
            <a:avLst/>
          </a:prstGeom>
          <a:noFill/>
        </p:spPr>
        <p:txBody>
          <a:bodyPr wrap="square" rtlCol="0">
            <a:spAutoFit/>
          </a:bodyPr>
          <a:lstStyle/>
          <a:p>
            <a:pPr algn="ctr"/>
            <a:r>
              <a:rPr lang="en-IE" sz="1500" dirty="0"/>
              <a:t>4838</a:t>
            </a:r>
          </a:p>
          <a:p>
            <a:pPr algn="ctr"/>
            <a:r>
              <a:rPr lang="en-IE" sz="1500" dirty="0"/>
              <a:t> 91%</a:t>
            </a:r>
          </a:p>
        </p:txBody>
      </p:sp>
      <p:sp>
        <p:nvSpPr>
          <p:cNvPr id="49" name="TextBox 48"/>
          <p:cNvSpPr txBox="1"/>
          <p:nvPr/>
        </p:nvSpPr>
        <p:spPr>
          <a:xfrm>
            <a:off x="4666567" y="2865728"/>
            <a:ext cx="686513" cy="553998"/>
          </a:xfrm>
          <a:prstGeom prst="rect">
            <a:avLst/>
          </a:prstGeom>
          <a:noFill/>
        </p:spPr>
        <p:txBody>
          <a:bodyPr wrap="square" rtlCol="0">
            <a:spAutoFit/>
          </a:bodyPr>
          <a:lstStyle/>
          <a:p>
            <a:pPr algn="ctr"/>
            <a:r>
              <a:rPr lang="en-IE" sz="1500" dirty="0"/>
              <a:t>1261</a:t>
            </a:r>
          </a:p>
          <a:p>
            <a:pPr algn="ctr"/>
            <a:r>
              <a:rPr lang="en-IE" sz="1500" dirty="0"/>
              <a:t>92%</a:t>
            </a:r>
          </a:p>
        </p:txBody>
      </p:sp>
      <p:sp>
        <p:nvSpPr>
          <p:cNvPr id="50" name="TextBox 49"/>
          <p:cNvSpPr txBox="1"/>
          <p:nvPr/>
        </p:nvSpPr>
        <p:spPr>
          <a:xfrm>
            <a:off x="5263996" y="2864789"/>
            <a:ext cx="686513" cy="553998"/>
          </a:xfrm>
          <a:prstGeom prst="rect">
            <a:avLst/>
          </a:prstGeom>
          <a:noFill/>
        </p:spPr>
        <p:txBody>
          <a:bodyPr wrap="square" rtlCol="0">
            <a:spAutoFit/>
          </a:bodyPr>
          <a:lstStyle/>
          <a:p>
            <a:r>
              <a:rPr lang="en-IE" sz="1500" dirty="0"/>
              <a:t>1258</a:t>
            </a:r>
          </a:p>
          <a:p>
            <a:r>
              <a:rPr lang="en-IE" sz="1500" dirty="0"/>
              <a:t>91%</a:t>
            </a:r>
          </a:p>
        </p:txBody>
      </p:sp>
      <p:sp>
        <p:nvSpPr>
          <p:cNvPr id="52" name="TextBox 51"/>
          <p:cNvSpPr txBox="1"/>
          <p:nvPr/>
        </p:nvSpPr>
        <p:spPr>
          <a:xfrm>
            <a:off x="5225233" y="3619314"/>
            <a:ext cx="748396" cy="338554"/>
          </a:xfrm>
          <a:prstGeom prst="rect">
            <a:avLst/>
          </a:prstGeom>
          <a:noFill/>
        </p:spPr>
        <p:txBody>
          <a:bodyPr wrap="square" rtlCol="0">
            <a:spAutoFit/>
          </a:bodyPr>
          <a:lstStyle/>
          <a:p>
            <a:r>
              <a:rPr lang="en-IE" sz="1600" dirty="0">
                <a:solidFill>
                  <a:srgbClr val="FF0000"/>
                </a:solidFill>
              </a:rPr>
              <a:t>3477</a:t>
            </a:r>
            <a:r>
              <a:rPr lang="en-IE" sz="1600" dirty="0"/>
              <a:t>*</a:t>
            </a:r>
          </a:p>
        </p:txBody>
      </p:sp>
      <p:sp>
        <p:nvSpPr>
          <p:cNvPr id="54" name="TextBox 53"/>
          <p:cNvSpPr txBox="1"/>
          <p:nvPr/>
        </p:nvSpPr>
        <p:spPr>
          <a:xfrm>
            <a:off x="5329147" y="4264910"/>
            <a:ext cx="724217" cy="353943"/>
          </a:xfrm>
          <a:prstGeom prst="rect">
            <a:avLst/>
          </a:prstGeom>
          <a:noFill/>
        </p:spPr>
        <p:txBody>
          <a:bodyPr wrap="square" rtlCol="0">
            <a:spAutoFit/>
          </a:bodyPr>
          <a:lstStyle/>
          <a:p>
            <a:r>
              <a:rPr lang="en-IE" sz="1700" dirty="0"/>
              <a:t>243</a:t>
            </a:r>
          </a:p>
        </p:txBody>
      </p:sp>
      <p:sp>
        <p:nvSpPr>
          <p:cNvPr id="56" name="TextBox 55"/>
          <p:cNvSpPr txBox="1"/>
          <p:nvPr/>
        </p:nvSpPr>
        <p:spPr>
          <a:xfrm>
            <a:off x="4095676" y="4881583"/>
            <a:ext cx="852867" cy="369332"/>
          </a:xfrm>
          <a:prstGeom prst="rect">
            <a:avLst/>
          </a:prstGeom>
          <a:noFill/>
        </p:spPr>
        <p:txBody>
          <a:bodyPr wrap="square" rtlCol="0">
            <a:spAutoFit/>
          </a:bodyPr>
          <a:lstStyle/>
          <a:p>
            <a:r>
              <a:rPr lang="en-IE" dirty="0"/>
              <a:t>268</a:t>
            </a:r>
          </a:p>
        </p:txBody>
      </p:sp>
      <p:sp>
        <p:nvSpPr>
          <p:cNvPr id="57" name="TextBox 56"/>
          <p:cNvSpPr txBox="1"/>
          <p:nvPr/>
        </p:nvSpPr>
        <p:spPr>
          <a:xfrm>
            <a:off x="4757180" y="4914967"/>
            <a:ext cx="686513" cy="369332"/>
          </a:xfrm>
          <a:prstGeom prst="rect">
            <a:avLst/>
          </a:prstGeom>
          <a:noFill/>
        </p:spPr>
        <p:txBody>
          <a:bodyPr wrap="square" rtlCol="0">
            <a:spAutoFit/>
          </a:bodyPr>
          <a:lstStyle/>
          <a:p>
            <a:r>
              <a:rPr lang="en-IE" dirty="0"/>
              <a:t>44</a:t>
            </a:r>
          </a:p>
        </p:txBody>
      </p:sp>
      <p:sp>
        <p:nvSpPr>
          <p:cNvPr id="58" name="TextBox 57"/>
          <p:cNvSpPr txBox="1"/>
          <p:nvPr/>
        </p:nvSpPr>
        <p:spPr>
          <a:xfrm>
            <a:off x="5342270" y="4912819"/>
            <a:ext cx="686513" cy="369332"/>
          </a:xfrm>
          <a:prstGeom prst="rect">
            <a:avLst/>
          </a:prstGeom>
          <a:noFill/>
        </p:spPr>
        <p:txBody>
          <a:bodyPr wrap="square" rtlCol="0">
            <a:spAutoFit/>
          </a:bodyPr>
          <a:lstStyle/>
          <a:p>
            <a:r>
              <a:rPr lang="en-IE" dirty="0"/>
              <a:t>34</a:t>
            </a:r>
          </a:p>
        </p:txBody>
      </p:sp>
      <p:sp>
        <p:nvSpPr>
          <p:cNvPr id="59" name="TextBox 58"/>
          <p:cNvSpPr txBox="1"/>
          <p:nvPr/>
        </p:nvSpPr>
        <p:spPr>
          <a:xfrm>
            <a:off x="4079508" y="5635220"/>
            <a:ext cx="610368" cy="367184"/>
          </a:xfrm>
          <a:prstGeom prst="rect">
            <a:avLst/>
          </a:prstGeom>
          <a:noFill/>
        </p:spPr>
        <p:txBody>
          <a:bodyPr wrap="square" rtlCol="0">
            <a:spAutoFit/>
          </a:bodyPr>
          <a:lstStyle/>
          <a:p>
            <a:r>
              <a:rPr lang="en-IE" dirty="0"/>
              <a:t>223</a:t>
            </a:r>
          </a:p>
        </p:txBody>
      </p:sp>
      <p:sp>
        <p:nvSpPr>
          <p:cNvPr id="60" name="TextBox 59"/>
          <p:cNvSpPr txBox="1"/>
          <p:nvPr/>
        </p:nvSpPr>
        <p:spPr>
          <a:xfrm>
            <a:off x="4751622" y="5638456"/>
            <a:ext cx="440534" cy="369332"/>
          </a:xfrm>
          <a:prstGeom prst="rect">
            <a:avLst/>
          </a:prstGeom>
          <a:noFill/>
        </p:spPr>
        <p:txBody>
          <a:bodyPr wrap="square" rtlCol="0">
            <a:spAutoFit/>
          </a:bodyPr>
          <a:lstStyle/>
          <a:p>
            <a:r>
              <a:rPr lang="en-IE" dirty="0"/>
              <a:t>54</a:t>
            </a:r>
          </a:p>
        </p:txBody>
      </p:sp>
      <p:sp>
        <p:nvSpPr>
          <p:cNvPr id="61" name="TextBox 60"/>
          <p:cNvSpPr txBox="1"/>
          <p:nvPr/>
        </p:nvSpPr>
        <p:spPr>
          <a:xfrm>
            <a:off x="5337515" y="5620853"/>
            <a:ext cx="463678" cy="369332"/>
          </a:xfrm>
          <a:prstGeom prst="rect">
            <a:avLst/>
          </a:prstGeom>
          <a:noFill/>
        </p:spPr>
        <p:txBody>
          <a:bodyPr wrap="square" rtlCol="0">
            <a:spAutoFit/>
          </a:bodyPr>
          <a:lstStyle/>
          <a:p>
            <a:r>
              <a:rPr lang="en-IE" dirty="0"/>
              <a:t>16</a:t>
            </a:r>
          </a:p>
        </p:txBody>
      </p:sp>
      <p:sp>
        <p:nvSpPr>
          <p:cNvPr id="62" name="TextBox 61"/>
          <p:cNvSpPr txBox="1"/>
          <p:nvPr/>
        </p:nvSpPr>
        <p:spPr>
          <a:xfrm>
            <a:off x="11373285" y="2894104"/>
            <a:ext cx="686513" cy="369332"/>
          </a:xfrm>
          <a:prstGeom prst="rect">
            <a:avLst/>
          </a:prstGeom>
          <a:noFill/>
        </p:spPr>
        <p:txBody>
          <a:bodyPr wrap="square" rtlCol="0">
            <a:spAutoFit/>
          </a:bodyPr>
          <a:lstStyle/>
          <a:p>
            <a:r>
              <a:rPr lang="en-IE" dirty="0"/>
              <a:t>63</a:t>
            </a:r>
          </a:p>
        </p:txBody>
      </p:sp>
      <p:sp>
        <p:nvSpPr>
          <p:cNvPr id="63" name="TextBox 62"/>
          <p:cNvSpPr txBox="1"/>
          <p:nvPr/>
        </p:nvSpPr>
        <p:spPr>
          <a:xfrm>
            <a:off x="11424801" y="3586158"/>
            <a:ext cx="686513" cy="369332"/>
          </a:xfrm>
          <a:prstGeom prst="rect">
            <a:avLst/>
          </a:prstGeom>
          <a:noFill/>
        </p:spPr>
        <p:txBody>
          <a:bodyPr wrap="square" rtlCol="0">
            <a:spAutoFit/>
          </a:bodyPr>
          <a:lstStyle/>
          <a:p>
            <a:r>
              <a:rPr lang="en-IE" dirty="0"/>
              <a:t>48</a:t>
            </a:r>
          </a:p>
        </p:txBody>
      </p:sp>
      <p:sp>
        <p:nvSpPr>
          <p:cNvPr id="64" name="TextBox 63"/>
          <p:cNvSpPr txBox="1"/>
          <p:nvPr/>
        </p:nvSpPr>
        <p:spPr>
          <a:xfrm>
            <a:off x="11486378" y="4252454"/>
            <a:ext cx="686513" cy="369332"/>
          </a:xfrm>
          <a:prstGeom prst="rect">
            <a:avLst/>
          </a:prstGeom>
          <a:noFill/>
        </p:spPr>
        <p:txBody>
          <a:bodyPr wrap="square" rtlCol="0">
            <a:spAutoFit/>
          </a:bodyPr>
          <a:lstStyle/>
          <a:p>
            <a:r>
              <a:rPr lang="en-IE" dirty="0"/>
              <a:t>39</a:t>
            </a:r>
          </a:p>
        </p:txBody>
      </p:sp>
      <p:sp>
        <p:nvSpPr>
          <p:cNvPr id="65" name="TextBox 64"/>
          <p:cNvSpPr txBox="1"/>
          <p:nvPr/>
        </p:nvSpPr>
        <p:spPr>
          <a:xfrm>
            <a:off x="11369035" y="4929124"/>
            <a:ext cx="686513" cy="369332"/>
          </a:xfrm>
          <a:prstGeom prst="rect">
            <a:avLst/>
          </a:prstGeom>
          <a:noFill/>
        </p:spPr>
        <p:txBody>
          <a:bodyPr wrap="square" rtlCol="0">
            <a:spAutoFit/>
          </a:bodyPr>
          <a:lstStyle/>
          <a:p>
            <a:r>
              <a:rPr lang="en-IE" dirty="0"/>
              <a:t>73</a:t>
            </a:r>
          </a:p>
        </p:txBody>
      </p:sp>
      <p:sp>
        <p:nvSpPr>
          <p:cNvPr id="66" name="TextBox 65"/>
          <p:cNvSpPr txBox="1"/>
          <p:nvPr/>
        </p:nvSpPr>
        <p:spPr>
          <a:xfrm>
            <a:off x="11416762" y="5627977"/>
            <a:ext cx="828222" cy="369332"/>
          </a:xfrm>
          <a:prstGeom prst="rect">
            <a:avLst/>
          </a:prstGeom>
          <a:noFill/>
        </p:spPr>
        <p:txBody>
          <a:bodyPr wrap="square" rtlCol="0">
            <a:spAutoFit/>
          </a:bodyPr>
          <a:lstStyle/>
          <a:p>
            <a:r>
              <a:rPr lang="en-IE" dirty="0"/>
              <a:t>5.8</a:t>
            </a:r>
          </a:p>
        </p:txBody>
      </p:sp>
      <p:sp>
        <p:nvSpPr>
          <p:cNvPr id="2" name="Footer Placeholder 1">
            <a:extLst>
              <a:ext uri="{FF2B5EF4-FFF2-40B4-BE49-F238E27FC236}">
                <a16:creationId xmlns:a16="http://schemas.microsoft.com/office/drawing/2014/main" id="{3827E70F-48D0-48E5-B2B4-249C87E2DE75}"/>
              </a:ext>
            </a:extLst>
          </p:cNvPr>
          <p:cNvSpPr>
            <a:spLocks noGrp="1"/>
          </p:cNvSpPr>
          <p:nvPr>
            <p:ph type="ftr" sz="quarter" idx="11"/>
          </p:nvPr>
        </p:nvSpPr>
        <p:spPr>
          <a:xfrm>
            <a:off x="-19124" y="6444103"/>
            <a:ext cx="4114800" cy="365125"/>
          </a:xfrm>
        </p:spPr>
        <p:txBody>
          <a:bodyPr/>
          <a:lstStyle/>
          <a:p>
            <a:r>
              <a:rPr lang="en-IE" dirty="0"/>
              <a:t>* Include 1808 EOI for CO/LA competition</a:t>
            </a:r>
          </a:p>
        </p:txBody>
      </p:sp>
    </p:spTree>
    <p:extLst>
      <p:ext uri="{BB962C8B-B14F-4D97-AF65-F5344CB8AC3E}">
        <p14:creationId xmlns:p14="http://schemas.microsoft.com/office/powerpoint/2010/main" val="534884365"/>
      </p:ext>
    </p:extLst>
  </p:cSld>
  <p:clrMapOvr>
    <a:masterClrMapping/>
  </p:clrMapOvr>
  <mc:AlternateContent xmlns:mc="http://schemas.openxmlformats.org/markup-compatibility/2006" xmlns:p14="http://schemas.microsoft.com/office/powerpoint/2010/main">
    <mc:Choice Requires="p14">
      <p:transition spd="slow" p14:dur="2000" advTm="238649"/>
    </mc:Choice>
    <mc:Fallback xmlns="">
      <p:transition spd="slow" advTm="23864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DD06-C810-4B03-A41B-1F80E20A9A4C}"/>
              </a:ext>
            </a:extLst>
          </p:cNvPr>
          <p:cNvSpPr>
            <a:spLocks noGrp="1"/>
          </p:cNvSpPr>
          <p:nvPr>
            <p:ph type="ctrTitle"/>
          </p:nvPr>
        </p:nvSpPr>
        <p:spPr>
          <a:xfrm>
            <a:off x="838199" y="291090"/>
            <a:ext cx="10515599" cy="932688"/>
          </a:xfrm>
        </p:spPr>
        <p:txBody>
          <a:bodyPr>
            <a:normAutofit/>
          </a:bodyPr>
          <a:lstStyle/>
          <a:p>
            <a:pPr algn="l"/>
            <a:r>
              <a:rPr lang="en-IE" sz="4600" b="1" dirty="0">
                <a:solidFill>
                  <a:schemeClr val="accent2"/>
                </a:solidFill>
              </a:rPr>
              <a:t>Progress: December 2020 – Feb 2021</a:t>
            </a:r>
          </a:p>
        </p:txBody>
      </p:sp>
      <p:sp>
        <p:nvSpPr>
          <p:cNvPr id="3" name="Subtitle 2">
            <a:extLst>
              <a:ext uri="{FF2B5EF4-FFF2-40B4-BE49-F238E27FC236}">
                <a16:creationId xmlns:a16="http://schemas.microsoft.com/office/drawing/2014/main" id="{E61E0D95-26F2-477F-905B-31FDB3E214A6}"/>
              </a:ext>
            </a:extLst>
          </p:cNvPr>
          <p:cNvSpPr>
            <a:spLocks noGrp="1"/>
          </p:cNvSpPr>
          <p:nvPr>
            <p:ph type="subTitle" idx="1"/>
          </p:nvPr>
        </p:nvSpPr>
        <p:spPr>
          <a:xfrm>
            <a:off x="838199" y="1335726"/>
            <a:ext cx="10515599" cy="5522274"/>
          </a:xfrm>
        </p:spPr>
        <p:txBody>
          <a:bodyPr>
            <a:normAutofit lnSpcReduction="10000"/>
          </a:bodyPr>
          <a:lstStyle/>
          <a:p>
            <a:pPr algn="l"/>
            <a:r>
              <a:rPr lang="en-IE" sz="2200" dirty="0"/>
              <a:t>The previous 3 month’s figures are only slightly short of figures for the entire of 2020</a:t>
            </a:r>
          </a:p>
          <a:p>
            <a:pPr algn="l"/>
            <a:endParaRPr lang="en-IE" sz="2200" dirty="0"/>
          </a:p>
          <a:p>
            <a:pPr algn="l"/>
            <a:endParaRPr lang="en-IE" sz="2200" dirty="0"/>
          </a:p>
          <a:p>
            <a:pPr algn="l"/>
            <a:endParaRPr lang="en-IE" sz="2200" dirty="0"/>
          </a:p>
          <a:p>
            <a:pPr algn="l"/>
            <a:endParaRPr lang="en-IE" sz="2200" dirty="0"/>
          </a:p>
          <a:p>
            <a:pPr algn="l"/>
            <a:endParaRPr lang="en-IE" sz="2200" dirty="0"/>
          </a:p>
          <a:p>
            <a:pPr algn="l"/>
            <a:endParaRPr lang="en-IE" sz="2200" dirty="0"/>
          </a:p>
          <a:p>
            <a:pPr algn="l"/>
            <a:r>
              <a:rPr lang="en-IE" sz="2200" dirty="0"/>
              <a:t>54 days spent interviewing  ( total of 58 available).</a:t>
            </a:r>
          </a:p>
          <a:p>
            <a:pPr algn="l"/>
            <a:r>
              <a:rPr lang="en-IE" sz="2200" dirty="0"/>
              <a:t>34 vacancies were filled in this 3-month period. </a:t>
            </a:r>
          </a:p>
          <a:p>
            <a:pPr algn="l"/>
            <a:r>
              <a:rPr lang="en-IE" sz="2200" dirty="0"/>
              <a:t>1</a:t>
            </a:r>
            <a:r>
              <a:rPr lang="en-IE" sz="2200" baseline="30000" dirty="0"/>
              <a:t>st</a:t>
            </a:r>
            <a:r>
              <a:rPr lang="en-IE" sz="2200" dirty="0"/>
              <a:t> Dec 20: There were 28 indoor posts to be advertised. By end Feb all will have been advertised and are at - review / shortlisting / interview / apt stage</a:t>
            </a:r>
            <a:r>
              <a:rPr lang="en-IE" sz="1800" dirty="0"/>
              <a:t>. (Plus, additional posts not vacant at 1</a:t>
            </a:r>
            <a:r>
              <a:rPr lang="en-IE" sz="1800" baseline="30000" dirty="0"/>
              <a:t>st</a:t>
            </a:r>
            <a:r>
              <a:rPr lang="en-IE" sz="1800" dirty="0"/>
              <a:t> Dec).</a:t>
            </a:r>
          </a:p>
          <a:p>
            <a:pPr algn="l"/>
            <a:r>
              <a:rPr lang="en-IE" sz="2200" dirty="0"/>
              <a:t>1</a:t>
            </a:r>
            <a:r>
              <a:rPr lang="en-IE" sz="2200" baseline="30000" dirty="0"/>
              <a:t>st</a:t>
            </a:r>
            <a:r>
              <a:rPr lang="en-IE" sz="2200" dirty="0"/>
              <a:t> Dec 20: There were 5 outdoor posts to be advertised. By end Feb 2 remain to be advertised together with 3 additional post.   </a:t>
            </a:r>
          </a:p>
          <a:p>
            <a:pPr algn="l"/>
            <a:r>
              <a:rPr lang="en-IE" sz="2200" dirty="0"/>
              <a:t> </a:t>
            </a:r>
            <a:r>
              <a:rPr lang="en-IE" sz="1600" i="1" dirty="0"/>
              <a:t>Not including 1808 EOI  </a:t>
            </a:r>
          </a:p>
        </p:txBody>
      </p:sp>
      <p:graphicFrame>
        <p:nvGraphicFramePr>
          <p:cNvPr id="5" name="Table 4">
            <a:extLst>
              <a:ext uri="{FF2B5EF4-FFF2-40B4-BE49-F238E27FC236}">
                <a16:creationId xmlns:a16="http://schemas.microsoft.com/office/drawing/2014/main" id="{FB5C8974-7064-478F-8ABE-B6EC5E9180A2}"/>
              </a:ext>
            </a:extLst>
          </p:cNvPr>
          <p:cNvGraphicFramePr>
            <a:graphicFrameLocks noGrp="1"/>
          </p:cNvGraphicFramePr>
          <p:nvPr/>
        </p:nvGraphicFramePr>
        <p:xfrm>
          <a:off x="988143" y="1863802"/>
          <a:ext cx="9721958" cy="1924426"/>
        </p:xfrm>
        <a:graphic>
          <a:graphicData uri="http://schemas.openxmlformats.org/drawingml/2006/table">
            <a:tbl>
              <a:tblPr firstRow="1" bandRow="1">
                <a:tableStyleId>{5C22544A-7EE6-4342-B048-85BDC9FD1C3A}</a:tableStyleId>
              </a:tblPr>
              <a:tblGrid>
                <a:gridCol w="5203489">
                  <a:extLst>
                    <a:ext uri="{9D8B030D-6E8A-4147-A177-3AD203B41FA5}">
                      <a16:colId xmlns:a16="http://schemas.microsoft.com/office/drawing/2014/main" val="3198489978"/>
                    </a:ext>
                  </a:extLst>
                </a:gridCol>
                <a:gridCol w="1829794">
                  <a:extLst>
                    <a:ext uri="{9D8B030D-6E8A-4147-A177-3AD203B41FA5}">
                      <a16:colId xmlns:a16="http://schemas.microsoft.com/office/drawing/2014/main" val="2206311980"/>
                    </a:ext>
                  </a:extLst>
                </a:gridCol>
                <a:gridCol w="2688675">
                  <a:extLst>
                    <a:ext uri="{9D8B030D-6E8A-4147-A177-3AD203B41FA5}">
                      <a16:colId xmlns:a16="http://schemas.microsoft.com/office/drawing/2014/main" val="2095217765"/>
                    </a:ext>
                  </a:extLst>
                </a:gridCol>
              </a:tblGrid>
              <a:tr h="620674">
                <a:tc>
                  <a:txBody>
                    <a:bodyPr/>
                    <a:lstStyle/>
                    <a:p>
                      <a:pPr algn="l" fontAlgn="b"/>
                      <a:r>
                        <a:rPr lang="en-IE" sz="3100" u="none" strike="noStrike" dirty="0">
                          <a:effectLst/>
                        </a:rPr>
                        <a:t> </a:t>
                      </a:r>
                      <a:endParaRPr lang="en-IE" sz="3100" b="1" i="0" u="none" strike="noStrike" dirty="0">
                        <a:solidFill>
                          <a:srgbClr val="FFFFFF"/>
                        </a:solidFill>
                        <a:effectLst/>
                        <a:latin typeface="Calibri" panose="020F0502020204030204" pitchFamily="34" charset="0"/>
                      </a:endParaRPr>
                    </a:p>
                  </a:txBody>
                  <a:tcPr marL="0" marR="0" marT="0" marB="0" anchor="b"/>
                </a:tc>
                <a:tc>
                  <a:txBody>
                    <a:bodyPr/>
                    <a:lstStyle/>
                    <a:p>
                      <a:pPr algn="ctr" fontAlgn="b"/>
                      <a:r>
                        <a:rPr lang="en-IE" sz="2400" u="none" strike="noStrike" dirty="0">
                          <a:effectLst/>
                        </a:rPr>
                        <a:t>2020</a:t>
                      </a:r>
                      <a:endParaRPr lang="en-IE" sz="2400" b="1" i="0" u="none" strike="noStrike" dirty="0">
                        <a:solidFill>
                          <a:srgbClr val="FFFFFF"/>
                        </a:solidFill>
                        <a:effectLst/>
                        <a:latin typeface="Calibri" panose="020F0502020204030204" pitchFamily="34" charset="0"/>
                      </a:endParaRPr>
                    </a:p>
                  </a:txBody>
                  <a:tcPr marL="0" marR="0" marT="0" marB="0" anchor="b"/>
                </a:tc>
                <a:tc>
                  <a:txBody>
                    <a:bodyPr/>
                    <a:lstStyle/>
                    <a:p>
                      <a:pPr algn="l" fontAlgn="b"/>
                      <a:r>
                        <a:rPr lang="en-IE" sz="2400" u="none" strike="noStrike" dirty="0">
                          <a:effectLst/>
                        </a:rPr>
                        <a:t>Dec 20 - Feb 21</a:t>
                      </a:r>
                      <a:endParaRPr lang="en-IE" sz="2400" b="1" i="0" u="none" strike="noStrike" dirty="0">
                        <a:solidFill>
                          <a:srgbClr val="FFFFFF"/>
                        </a:solidFill>
                        <a:effectLst/>
                        <a:latin typeface="Calibri" panose="020F0502020204030204" pitchFamily="34" charset="0"/>
                      </a:endParaRPr>
                    </a:p>
                  </a:txBody>
                  <a:tcPr marL="0" marR="0" marT="0" marB="0" anchor="b"/>
                </a:tc>
                <a:extLst>
                  <a:ext uri="{0D108BD9-81ED-4DB2-BD59-A6C34878D82A}">
                    <a16:rowId xmlns:a16="http://schemas.microsoft.com/office/drawing/2014/main" val="2227290249"/>
                  </a:ext>
                </a:extLst>
              </a:tr>
              <a:tr h="434584">
                <a:tc>
                  <a:txBody>
                    <a:bodyPr/>
                    <a:lstStyle/>
                    <a:p>
                      <a:pPr algn="l" fontAlgn="b"/>
                      <a:r>
                        <a:rPr lang="en-IE" sz="2400" u="none" strike="noStrike" dirty="0">
                          <a:effectLst/>
                        </a:rPr>
                        <a:t>Applications Received</a:t>
                      </a:r>
                      <a:endParaRPr lang="en-IE" sz="2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IE" sz="2400" u="none" strike="noStrike" dirty="0">
                          <a:solidFill>
                            <a:schemeClr val="tx1"/>
                          </a:solidFill>
                          <a:effectLst/>
                        </a:rPr>
                        <a:t>1669*</a:t>
                      </a:r>
                      <a:endParaRPr lang="en-IE" sz="2400" b="0" i="0" u="none" strike="noStrike" dirty="0">
                        <a:solidFill>
                          <a:schemeClr val="tx1"/>
                        </a:solidFill>
                        <a:effectLst/>
                        <a:latin typeface="Calibri" panose="020F0502020204030204" pitchFamily="34" charset="0"/>
                      </a:endParaRPr>
                    </a:p>
                  </a:txBody>
                  <a:tcPr marL="0" marR="0" marT="0" marB="0" anchor="b"/>
                </a:tc>
                <a:tc>
                  <a:txBody>
                    <a:bodyPr/>
                    <a:lstStyle/>
                    <a:p>
                      <a:pPr algn="r" fontAlgn="b"/>
                      <a:r>
                        <a:rPr lang="en-IE" sz="2400" u="none" strike="noStrike" dirty="0">
                          <a:solidFill>
                            <a:schemeClr val="tx1"/>
                          </a:solidFill>
                          <a:effectLst/>
                        </a:rPr>
                        <a:t>1630</a:t>
                      </a:r>
                      <a:endParaRPr lang="en-IE" sz="2400" b="0" i="0" u="none" strike="noStrike" dirty="0">
                        <a:solidFill>
                          <a:schemeClr val="tx1"/>
                        </a:solidFill>
                        <a:effectLst/>
                        <a:latin typeface="Calibri" panose="020F0502020204030204" pitchFamily="34" charset="0"/>
                      </a:endParaRPr>
                    </a:p>
                  </a:txBody>
                  <a:tcPr marL="0" marR="0" marT="0" marB="0" anchor="b"/>
                </a:tc>
                <a:extLst>
                  <a:ext uri="{0D108BD9-81ED-4DB2-BD59-A6C34878D82A}">
                    <a16:rowId xmlns:a16="http://schemas.microsoft.com/office/drawing/2014/main" val="4262266789"/>
                  </a:ext>
                </a:extLst>
              </a:tr>
              <a:tr h="434584">
                <a:tc>
                  <a:txBody>
                    <a:bodyPr/>
                    <a:lstStyle/>
                    <a:p>
                      <a:pPr algn="l" fontAlgn="b"/>
                      <a:r>
                        <a:rPr lang="en-IE" sz="2400" u="none" strike="noStrike" dirty="0">
                          <a:effectLst/>
                        </a:rPr>
                        <a:t>Number Interviewed</a:t>
                      </a:r>
                      <a:endParaRPr lang="en-IE" sz="2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IE" sz="2400" u="none" strike="noStrike" dirty="0">
                          <a:effectLst/>
                        </a:rPr>
                        <a:t>243</a:t>
                      </a:r>
                      <a:endParaRPr lang="en-IE" sz="2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IE" sz="2400" u="none" strike="noStrike" dirty="0">
                          <a:effectLst/>
                        </a:rPr>
                        <a:t>238</a:t>
                      </a:r>
                      <a:endParaRPr lang="en-IE"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6254521"/>
                  </a:ext>
                </a:extLst>
              </a:tr>
              <a:tr h="434584">
                <a:tc>
                  <a:txBody>
                    <a:bodyPr/>
                    <a:lstStyle/>
                    <a:p>
                      <a:pPr algn="l" fontAlgn="b"/>
                      <a:r>
                        <a:rPr lang="en-IE" sz="2400" u="none" strike="noStrike" dirty="0">
                          <a:effectLst/>
                        </a:rPr>
                        <a:t>Competitions Advertised</a:t>
                      </a:r>
                      <a:endParaRPr lang="en-IE" sz="24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IE" sz="2400" u="none" strike="noStrike">
                          <a:effectLst/>
                        </a:rPr>
                        <a:t>34</a:t>
                      </a:r>
                      <a:endParaRPr lang="en-IE" sz="24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IE" sz="2400" u="none" strike="noStrike" dirty="0">
                          <a:effectLst/>
                        </a:rPr>
                        <a:t>26</a:t>
                      </a:r>
                      <a:endParaRPr lang="en-IE" sz="24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85305392"/>
                  </a:ext>
                </a:extLst>
              </a:tr>
            </a:tbl>
          </a:graphicData>
        </a:graphic>
      </p:graphicFrame>
    </p:spTree>
    <p:extLst>
      <p:ext uri="{BB962C8B-B14F-4D97-AF65-F5344CB8AC3E}">
        <p14:creationId xmlns:p14="http://schemas.microsoft.com/office/powerpoint/2010/main" val="82374539"/>
      </p:ext>
    </p:extLst>
  </p:cSld>
  <p:clrMapOvr>
    <a:masterClrMapping/>
  </p:clrMapOvr>
  <mc:AlternateContent xmlns:mc="http://schemas.openxmlformats.org/markup-compatibility/2006" xmlns:p14="http://schemas.microsoft.com/office/powerpoint/2010/main">
    <mc:Choice Requires="p14">
      <p:transition spd="slow" p14:dur="2000" advTm="199841"/>
    </mc:Choice>
    <mc:Fallback xmlns="">
      <p:transition spd="slow" advTm="19984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8E1AAF-3D6F-4FD9-B5FE-CE5FC884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C2B9E52-A969-437F-A903-A4ADFA503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28114"/>
          </a:xfrm>
          <a:custGeom>
            <a:avLst/>
            <a:gdLst>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309116 w 12192000"/>
              <a:gd name="connsiteY101" fmla="*/ 1694010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61594 w 12192000"/>
              <a:gd name="connsiteY176" fmla="*/ 1530395 h 1810418"/>
              <a:gd name="connsiteX177" fmla="*/ 2626623 w 12192000"/>
              <a:gd name="connsiteY177" fmla="*/ 153868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1977553 w 12192000"/>
              <a:gd name="connsiteY183" fmla="*/ 1508474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968663 w 12192000"/>
              <a:gd name="connsiteY205" fmla="*/ 1412667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309116 w 12192000"/>
              <a:gd name="connsiteY101" fmla="*/ 1694010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61594 w 12192000"/>
              <a:gd name="connsiteY176" fmla="*/ 153039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1977553 w 12192000"/>
              <a:gd name="connsiteY183" fmla="*/ 1508474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968663 w 12192000"/>
              <a:gd name="connsiteY205" fmla="*/ 1412667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309116 w 12192000"/>
              <a:gd name="connsiteY101" fmla="*/ 1694010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1977553 w 12192000"/>
              <a:gd name="connsiteY183" fmla="*/ 1508474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968663 w 12192000"/>
              <a:gd name="connsiteY205" fmla="*/ 1412667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309116 w 12192000"/>
              <a:gd name="connsiteY101" fmla="*/ 1694010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968663 w 12192000"/>
              <a:gd name="connsiteY205" fmla="*/ 1412667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309116 w 12192000"/>
              <a:gd name="connsiteY101" fmla="*/ 1694010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968663 w 12192000"/>
              <a:gd name="connsiteY205" fmla="*/ 1412667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292528 w 12192000"/>
              <a:gd name="connsiteY101" fmla="*/ 1689863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968663 w 12192000"/>
              <a:gd name="connsiteY205" fmla="*/ 1412667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292528 w 12192000"/>
              <a:gd name="connsiteY101" fmla="*/ 1689863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968663 w 12192000"/>
              <a:gd name="connsiteY205" fmla="*/ 1412667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292528 w 12192000"/>
              <a:gd name="connsiteY101" fmla="*/ 1689863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968663 w 12192000"/>
              <a:gd name="connsiteY205" fmla="*/ 1412667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292528 w 12192000"/>
              <a:gd name="connsiteY101" fmla="*/ 1689863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968663 w 12192000"/>
              <a:gd name="connsiteY205" fmla="*/ 1412667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292528 w 12192000"/>
              <a:gd name="connsiteY101" fmla="*/ 1689863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31220 w 12192000"/>
              <a:gd name="connsiteY204" fmla="*/ 1419822 h 1810418"/>
              <a:gd name="connsiteX205" fmla="*/ 1018426 w 12192000"/>
              <a:gd name="connsiteY205" fmla="*/ 1400226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292528 w 12192000"/>
              <a:gd name="connsiteY101" fmla="*/ 1689863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27073 w 12192000"/>
              <a:gd name="connsiteY204" fmla="*/ 1423969 h 1810418"/>
              <a:gd name="connsiteX205" fmla="*/ 1018426 w 12192000"/>
              <a:gd name="connsiteY205" fmla="*/ 1400226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292528 w 12192000"/>
              <a:gd name="connsiteY101" fmla="*/ 1689863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27073 w 12192000"/>
              <a:gd name="connsiteY204" fmla="*/ 1423969 h 1810418"/>
              <a:gd name="connsiteX205" fmla="*/ 1018426 w 12192000"/>
              <a:gd name="connsiteY205" fmla="*/ 1400226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292528 w 12192000"/>
              <a:gd name="connsiteY101" fmla="*/ 1689863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38968 w 12192000"/>
              <a:gd name="connsiteY119" fmla="*/ 1810009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80983 w 12192000"/>
              <a:gd name="connsiteY204" fmla="*/ 1440557 h 1810418"/>
              <a:gd name="connsiteX205" fmla="*/ 1018426 w 12192000"/>
              <a:gd name="connsiteY205" fmla="*/ 1400226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10418"/>
              <a:gd name="connsiteX1" fmla="*/ 12192000 w 12192000"/>
              <a:gd name="connsiteY1" fmla="*/ 0 h 1810418"/>
              <a:gd name="connsiteX2" fmla="*/ 12192000 w 12192000"/>
              <a:gd name="connsiteY2" fmla="*/ 1129867 h 1810418"/>
              <a:gd name="connsiteX3" fmla="*/ 12174158 w 12192000"/>
              <a:gd name="connsiteY3" fmla="*/ 1133797 h 1810418"/>
              <a:gd name="connsiteX4" fmla="*/ 12111983 w 12192000"/>
              <a:gd name="connsiteY4" fmla="*/ 1161939 h 1810418"/>
              <a:gd name="connsiteX5" fmla="*/ 11967186 w 12192000"/>
              <a:gd name="connsiteY5" fmla="*/ 1201206 h 1810418"/>
              <a:gd name="connsiteX6" fmla="*/ 11953646 w 12192000"/>
              <a:gd name="connsiteY6" fmla="*/ 1205499 h 1810418"/>
              <a:gd name="connsiteX7" fmla="*/ 11874413 w 12192000"/>
              <a:gd name="connsiteY7" fmla="*/ 1213569 h 1810418"/>
              <a:gd name="connsiteX8" fmla="*/ 11815251 w 12192000"/>
              <a:gd name="connsiteY8" fmla="*/ 1241020 h 1810418"/>
              <a:gd name="connsiteX9" fmla="*/ 11718610 w 12192000"/>
              <a:gd name="connsiteY9" fmla="*/ 1253479 h 1810418"/>
              <a:gd name="connsiteX10" fmla="*/ 11622463 w 12192000"/>
              <a:gd name="connsiteY10" fmla="*/ 1262368 h 1810418"/>
              <a:gd name="connsiteX11" fmla="*/ 11587426 w 12192000"/>
              <a:gd name="connsiteY11" fmla="*/ 1263916 h 1810418"/>
              <a:gd name="connsiteX12" fmla="*/ 11441207 w 12192000"/>
              <a:gd name="connsiteY12" fmla="*/ 1262974 h 1810418"/>
              <a:gd name="connsiteX13" fmla="*/ 11406215 w 12192000"/>
              <a:gd name="connsiteY13" fmla="*/ 1280453 h 1810418"/>
              <a:gd name="connsiteX14" fmla="*/ 11361043 w 12192000"/>
              <a:gd name="connsiteY14" fmla="*/ 1286632 h 1810418"/>
              <a:gd name="connsiteX15" fmla="*/ 11259450 w 12192000"/>
              <a:gd name="connsiteY15" fmla="*/ 1286738 h 1810418"/>
              <a:gd name="connsiteX16" fmla="*/ 11128948 w 12192000"/>
              <a:gd name="connsiteY16" fmla="*/ 1245981 h 1810418"/>
              <a:gd name="connsiteX17" fmla="*/ 11090810 w 12192000"/>
              <a:gd name="connsiteY17" fmla="*/ 1243590 h 1810418"/>
              <a:gd name="connsiteX18" fmla="*/ 11085499 w 12192000"/>
              <a:gd name="connsiteY18" fmla="*/ 1248151 h 1810418"/>
              <a:gd name="connsiteX19" fmla="*/ 11031924 w 12192000"/>
              <a:gd name="connsiteY19" fmla="*/ 1225704 h 1810418"/>
              <a:gd name="connsiteX20" fmla="*/ 10955096 w 12192000"/>
              <a:gd name="connsiteY20" fmla="*/ 1231768 h 1810418"/>
              <a:gd name="connsiteX21" fmla="*/ 10864884 w 12192000"/>
              <a:gd name="connsiteY21" fmla="*/ 1245957 h 1810418"/>
              <a:gd name="connsiteX22" fmla="*/ 10841363 w 12192000"/>
              <a:gd name="connsiteY22" fmla="*/ 1251400 h 1810418"/>
              <a:gd name="connsiteX23" fmla="*/ 10780910 w 12192000"/>
              <a:gd name="connsiteY23" fmla="*/ 1249166 h 1810418"/>
              <a:gd name="connsiteX24" fmla="*/ 10696254 w 12192000"/>
              <a:gd name="connsiteY24" fmla="*/ 1259247 h 1810418"/>
              <a:gd name="connsiteX25" fmla="*/ 10577832 w 12192000"/>
              <a:gd name="connsiteY25" fmla="*/ 1255994 h 1810418"/>
              <a:gd name="connsiteX26" fmla="*/ 10531976 w 12192000"/>
              <a:gd name="connsiteY26" fmla="*/ 1249692 h 1810418"/>
              <a:gd name="connsiteX27" fmla="*/ 10453101 w 12192000"/>
              <a:gd name="connsiteY27" fmla="*/ 1241000 h 1810418"/>
              <a:gd name="connsiteX28" fmla="*/ 10407706 w 12192000"/>
              <a:gd name="connsiteY28" fmla="*/ 1235650 h 1810418"/>
              <a:gd name="connsiteX29" fmla="*/ 10368559 w 12192000"/>
              <a:gd name="connsiteY29" fmla="*/ 1235686 h 1810418"/>
              <a:gd name="connsiteX30" fmla="*/ 10352542 w 12192000"/>
              <a:gd name="connsiteY30" fmla="*/ 1245817 h 1810418"/>
              <a:gd name="connsiteX31" fmla="*/ 10294918 w 12192000"/>
              <a:gd name="connsiteY31" fmla="*/ 1263549 h 1810418"/>
              <a:gd name="connsiteX32" fmla="*/ 10271059 w 12192000"/>
              <a:gd name="connsiteY32" fmla="*/ 1265010 h 1810418"/>
              <a:gd name="connsiteX33" fmla="*/ 10239064 w 12192000"/>
              <a:gd name="connsiteY33" fmla="*/ 1270598 h 1810418"/>
              <a:gd name="connsiteX34" fmla="*/ 10181078 w 12192000"/>
              <a:gd name="connsiteY34" fmla="*/ 1276374 h 1810418"/>
              <a:gd name="connsiteX35" fmla="*/ 10153458 w 12192000"/>
              <a:gd name="connsiteY35" fmla="*/ 1285229 h 1810418"/>
              <a:gd name="connsiteX36" fmla="*/ 10140775 w 12192000"/>
              <a:gd name="connsiteY36" fmla="*/ 1285847 h 1810418"/>
              <a:gd name="connsiteX37" fmla="*/ 10132055 w 12192000"/>
              <a:gd name="connsiteY37" fmla="*/ 1297214 h 1810418"/>
              <a:gd name="connsiteX38" fmla="*/ 10094093 w 12192000"/>
              <a:gd name="connsiteY38" fmla="*/ 1316697 h 1810418"/>
              <a:gd name="connsiteX39" fmla="*/ 10059188 w 12192000"/>
              <a:gd name="connsiteY39" fmla="*/ 1326655 h 1810418"/>
              <a:gd name="connsiteX40" fmla="*/ 10016268 w 12192000"/>
              <a:gd name="connsiteY40" fmla="*/ 1325133 h 1810418"/>
              <a:gd name="connsiteX41" fmla="*/ 9937115 w 12192000"/>
              <a:gd name="connsiteY41" fmla="*/ 1337731 h 1810418"/>
              <a:gd name="connsiteX42" fmla="*/ 9824942 w 12192000"/>
              <a:gd name="connsiteY42" fmla="*/ 1342969 h 1810418"/>
              <a:gd name="connsiteX43" fmla="*/ 9705553 w 12192000"/>
              <a:gd name="connsiteY43" fmla="*/ 1359323 h 1810418"/>
              <a:gd name="connsiteX44" fmla="*/ 9589915 w 12192000"/>
              <a:gd name="connsiteY44" fmla="*/ 1382355 h 1810418"/>
              <a:gd name="connsiteX45" fmla="*/ 9315048 w 12192000"/>
              <a:gd name="connsiteY45" fmla="*/ 1428626 h 1810418"/>
              <a:gd name="connsiteX46" fmla="*/ 9209077 w 12192000"/>
              <a:gd name="connsiteY46" fmla="*/ 1448049 h 1810418"/>
              <a:gd name="connsiteX47" fmla="*/ 9133300 w 12192000"/>
              <a:gd name="connsiteY47" fmla="*/ 1456152 h 1810418"/>
              <a:gd name="connsiteX48" fmla="*/ 9031264 w 12192000"/>
              <a:gd name="connsiteY48" fmla="*/ 1462053 h 1810418"/>
              <a:gd name="connsiteX49" fmla="*/ 8983321 w 12192000"/>
              <a:gd name="connsiteY49" fmla="*/ 1464616 h 1810418"/>
              <a:gd name="connsiteX50" fmla="*/ 8983035 w 12192000"/>
              <a:gd name="connsiteY50" fmla="*/ 1464417 h 1810418"/>
              <a:gd name="connsiteX51" fmla="*/ 8974072 w 12192000"/>
              <a:gd name="connsiteY51" fmla="*/ 1465390 h 1810418"/>
              <a:gd name="connsiteX52" fmla="*/ 8968242 w 12192000"/>
              <a:gd name="connsiteY52" fmla="*/ 1467079 h 1810418"/>
              <a:gd name="connsiteX53" fmla="*/ 8952199 w 12192000"/>
              <a:gd name="connsiteY53" fmla="*/ 1469700 h 1810418"/>
              <a:gd name="connsiteX54" fmla="*/ 8945873 w 12192000"/>
              <a:gd name="connsiteY54" fmla="*/ 1469099 h 1810418"/>
              <a:gd name="connsiteX55" fmla="*/ 8940905 w 12192000"/>
              <a:gd name="connsiteY55" fmla="*/ 1467238 h 1810418"/>
              <a:gd name="connsiteX56" fmla="*/ 8906846 w 12192000"/>
              <a:gd name="connsiteY56" fmla="*/ 1464481 h 1810418"/>
              <a:gd name="connsiteX57" fmla="*/ 8730411 w 12192000"/>
              <a:gd name="connsiteY57" fmla="*/ 1479838 h 1810418"/>
              <a:gd name="connsiteX58" fmla="*/ 8685834 w 12192000"/>
              <a:gd name="connsiteY58" fmla="*/ 1481431 h 1810418"/>
              <a:gd name="connsiteX59" fmla="*/ 8574116 w 12192000"/>
              <a:gd name="connsiteY59" fmla="*/ 1488166 h 1810418"/>
              <a:gd name="connsiteX60" fmla="*/ 8503254 w 12192000"/>
              <a:gd name="connsiteY60" fmla="*/ 1475627 h 1810418"/>
              <a:gd name="connsiteX61" fmla="*/ 8489028 w 12192000"/>
              <a:gd name="connsiteY61" fmla="*/ 1480483 h 1810418"/>
              <a:gd name="connsiteX62" fmla="*/ 8484222 w 12192000"/>
              <a:gd name="connsiteY62" fmla="*/ 1482955 h 1810418"/>
              <a:gd name="connsiteX63" fmla="*/ 8476034 w 12192000"/>
              <a:gd name="connsiteY63" fmla="*/ 1485197 h 1810418"/>
              <a:gd name="connsiteX64" fmla="*/ 8475659 w 12192000"/>
              <a:gd name="connsiteY64" fmla="*/ 1485048 h 1810418"/>
              <a:gd name="connsiteX65" fmla="*/ 8468325 w 12192000"/>
              <a:gd name="connsiteY65" fmla="*/ 1487552 h 1810418"/>
              <a:gd name="connsiteX66" fmla="*/ 8401298 w 12192000"/>
              <a:gd name="connsiteY66" fmla="*/ 1493672 h 1810418"/>
              <a:gd name="connsiteX67" fmla="*/ 8390295 w 12192000"/>
              <a:gd name="connsiteY67" fmla="*/ 1502138 h 1810418"/>
              <a:gd name="connsiteX68" fmla="*/ 8370102 w 12192000"/>
              <a:gd name="connsiteY68" fmla="*/ 1508730 h 1810418"/>
              <a:gd name="connsiteX69" fmla="*/ 8271491 w 12192000"/>
              <a:gd name="connsiteY69" fmla="*/ 1533520 h 1810418"/>
              <a:gd name="connsiteX70" fmla="*/ 8248843 w 12192000"/>
              <a:gd name="connsiteY70" fmla="*/ 1537060 h 1810418"/>
              <a:gd name="connsiteX71" fmla="*/ 8244399 w 12192000"/>
              <a:gd name="connsiteY71" fmla="*/ 1538596 h 1810418"/>
              <a:gd name="connsiteX72" fmla="*/ 8241700 w 12192000"/>
              <a:gd name="connsiteY72" fmla="*/ 1538396 h 1810418"/>
              <a:gd name="connsiteX73" fmla="*/ 8230388 w 12192000"/>
              <a:gd name="connsiteY73" fmla="*/ 1546517 h 1810418"/>
              <a:gd name="connsiteX74" fmla="*/ 8224228 w 12192000"/>
              <a:gd name="connsiteY74" fmla="*/ 1557267 h 1810418"/>
              <a:gd name="connsiteX75" fmla="*/ 8199666 w 12192000"/>
              <a:gd name="connsiteY75" fmla="*/ 1559012 h 1810418"/>
              <a:gd name="connsiteX76" fmla="*/ 8194548 w 12192000"/>
              <a:gd name="connsiteY76" fmla="*/ 1565013 h 1810418"/>
              <a:gd name="connsiteX77" fmla="*/ 8165771 w 12192000"/>
              <a:gd name="connsiteY77" fmla="*/ 1579116 h 1810418"/>
              <a:gd name="connsiteX78" fmla="*/ 8116832 w 12192000"/>
              <a:gd name="connsiteY78" fmla="*/ 1608547 h 1810418"/>
              <a:gd name="connsiteX79" fmla="*/ 8089016 w 12192000"/>
              <a:gd name="connsiteY79" fmla="*/ 1617129 h 1810418"/>
              <a:gd name="connsiteX80" fmla="*/ 8074658 w 12192000"/>
              <a:gd name="connsiteY80" fmla="*/ 1626971 h 1810418"/>
              <a:gd name="connsiteX81" fmla="*/ 8068056 w 12192000"/>
              <a:gd name="connsiteY81" fmla="*/ 1627924 h 1810418"/>
              <a:gd name="connsiteX82" fmla="*/ 8046900 w 12192000"/>
              <a:gd name="connsiteY82" fmla="*/ 1634483 h 1810418"/>
              <a:gd name="connsiteX83" fmla="*/ 8034634 w 12192000"/>
              <a:gd name="connsiteY83" fmla="*/ 1637466 h 1810418"/>
              <a:gd name="connsiteX84" fmla="*/ 8029700 w 12192000"/>
              <a:gd name="connsiteY84" fmla="*/ 1638364 h 1810418"/>
              <a:gd name="connsiteX85" fmla="*/ 7987514 w 12192000"/>
              <a:gd name="connsiteY85" fmla="*/ 1638160 h 1810418"/>
              <a:gd name="connsiteX86" fmla="*/ 7960991 w 12192000"/>
              <a:gd name="connsiteY86" fmla="*/ 1648892 h 1810418"/>
              <a:gd name="connsiteX87" fmla="*/ 7937606 w 12192000"/>
              <a:gd name="connsiteY87" fmla="*/ 1650659 h 1810418"/>
              <a:gd name="connsiteX88" fmla="*/ 7931522 w 12192000"/>
              <a:gd name="connsiteY88" fmla="*/ 1653082 h 1810418"/>
              <a:gd name="connsiteX89" fmla="*/ 7872444 w 12192000"/>
              <a:gd name="connsiteY89" fmla="*/ 1652202 h 1810418"/>
              <a:gd name="connsiteX90" fmla="*/ 7832232 w 12192000"/>
              <a:gd name="connsiteY90" fmla="*/ 1658594 h 1810418"/>
              <a:gd name="connsiteX91" fmla="*/ 7744332 w 12192000"/>
              <a:gd name="connsiteY91" fmla="*/ 1657695 h 1810418"/>
              <a:gd name="connsiteX92" fmla="*/ 7723062 w 12192000"/>
              <a:gd name="connsiteY92" fmla="*/ 1658222 h 1810418"/>
              <a:gd name="connsiteX93" fmla="*/ 7705682 w 12192000"/>
              <a:gd name="connsiteY93" fmla="*/ 1664606 h 1810418"/>
              <a:gd name="connsiteX94" fmla="*/ 7702441 w 12192000"/>
              <a:gd name="connsiteY94" fmla="*/ 1671260 h 1810418"/>
              <a:gd name="connsiteX95" fmla="*/ 7690889 w 12192000"/>
              <a:gd name="connsiteY95" fmla="*/ 1672499 h 1810418"/>
              <a:gd name="connsiteX96" fmla="*/ 7688002 w 12192000"/>
              <a:gd name="connsiteY96" fmla="*/ 1674071 h 1810418"/>
              <a:gd name="connsiteX97" fmla="*/ 7671275 w 12192000"/>
              <a:gd name="connsiteY97" fmla="*/ 1681835 h 1810418"/>
              <a:gd name="connsiteX98" fmla="*/ 7585018 w 12192000"/>
              <a:gd name="connsiteY98" fmla="*/ 1675431 h 1810418"/>
              <a:gd name="connsiteX99" fmla="*/ 7471472 w 12192000"/>
              <a:gd name="connsiteY99" fmla="*/ 1682487 h 1810418"/>
              <a:gd name="connsiteX100" fmla="*/ 7381391 w 12192000"/>
              <a:gd name="connsiteY100" fmla="*/ 1689122 h 1810418"/>
              <a:gd name="connsiteX101" fmla="*/ 7292528 w 12192000"/>
              <a:gd name="connsiteY101" fmla="*/ 1689863 h 1810418"/>
              <a:gd name="connsiteX102" fmla="*/ 7204542 w 12192000"/>
              <a:gd name="connsiteY102" fmla="*/ 1667362 h 1810418"/>
              <a:gd name="connsiteX103" fmla="*/ 7179107 w 12192000"/>
              <a:gd name="connsiteY103" fmla="*/ 1664705 h 1810418"/>
              <a:gd name="connsiteX104" fmla="*/ 7176110 w 12192000"/>
              <a:gd name="connsiteY104" fmla="*/ 1667956 h 1810418"/>
              <a:gd name="connsiteX105" fmla="*/ 7149935 w 12192000"/>
              <a:gd name="connsiteY105" fmla="*/ 1671723 h 1810418"/>
              <a:gd name="connsiteX106" fmla="*/ 7076173 w 12192000"/>
              <a:gd name="connsiteY106" fmla="*/ 1681613 h 1810418"/>
              <a:gd name="connsiteX107" fmla="*/ 6997704 w 12192000"/>
              <a:gd name="connsiteY107" fmla="*/ 1681043 h 1810418"/>
              <a:gd name="connsiteX108" fmla="*/ 6883473 w 12192000"/>
              <a:gd name="connsiteY108" fmla="*/ 1705122 h 1810418"/>
              <a:gd name="connsiteX109" fmla="*/ 6687688 w 12192000"/>
              <a:gd name="connsiteY109" fmla="*/ 1727643 h 1810418"/>
              <a:gd name="connsiteX110" fmla="*/ 6529051 w 12192000"/>
              <a:gd name="connsiteY110" fmla="*/ 1750971 h 1810418"/>
              <a:gd name="connsiteX111" fmla="*/ 6297361 w 12192000"/>
              <a:gd name="connsiteY111" fmla="*/ 1788995 h 1810418"/>
              <a:gd name="connsiteX112" fmla="*/ 6148526 w 12192000"/>
              <a:gd name="connsiteY112" fmla="*/ 1790230 h 1810418"/>
              <a:gd name="connsiteX113" fmla="*/ 6053787 w 12192000"/>
              <a:gd name="connsiteY113" fmla="*/ 1806877 h 1810418"/>
              <a:gd name="connsiteX114" fmla="*/ 6048466 w 12192000"/>
              <a:gd name="connsiteY114" fmla="*/ 1805585 h 1810418"/>
              <a:gd name="connsiteX115" fmla="*/ 6028583 w 12192000"/>
              <a:gd name="connsiteY115" fmla="*/ 1806085 h 1810418"/>
              <a:gd name="connsiteX116" fmla="*/ 6021207 w 12192000"/>
              <a:gd name="connsiteY116" fmla="*/ 1799140 h 1810418"/>
              <a:gd name="connsiteX117" fmla="*/ 5990008 w 12192000"/>
              <a:gd name="connsiteY117" fmla="*/ 1794814 h 1810418"/>
              <a:gd name="connsiteX118" fmla="*/ 5937319 w 12192000"/>
              <a:gd name="connsiteY118" fmla="*/ 1797660 h 1810418"/>
              <a:gd name="connsiteX119" fmla="*/ 5743302 w 12192000"/>
              <a:gd name="connsiteY119" fmla="*/ 1782136 h 1810418"/>
              <a:gd name="connsiteX120" fmla="*/ 5607054 w 12192000"/>
              <a:gd name="connsiteY120" fmla="*/ 1810418 h 1810418"/>
              <a:gd name="connsiteX121" fmla="*/ 5451005 w 12192000"/>
              <a:gd name="connsiteY121" fmla="*/ 1798277 h 1810418"/>
              <a:gd name="connsiteX122" fmla="*/ 5412840 w 12192000"/>
              <a:gd name="connsiteY122" fmla="*/ 1788824 h 1810418"/>
              <a:gd name="connsiteX123" fmla="*/ 5361713 w 12192000"/>
              <a:gd name="connsiteY123" fmla="*/ 1773980 h 1810418"/>
              <a:gd name="connsiteX124" fmla="*/ 5241786 w 12192000"/>
              <a:gd name="connsiteY124" fmla="*/ 1756656 h 1810418"/>
              <a:gd name="connsiteX125" fmla="*/ 5202963 w 12192000"/>
              <a:gd name="connsiteY125" fmla="*/ 1747306 h 1810418"/>
              <a:gd name="connsiteX126" fmla="*/ 5154668 w 12192000"/>
              <a:gd name="connsiteY126" fmla="*/ 1744668 h 1810418"/>
              <a:gd name="connsiteX127" fmla="*/ 5136547 w 12192000"/>
              <a:gd name="connsiteY127" fmla="*/ 1738620 h 1810418"/>
              <a:gd name="connsiteX128" fmla="*/ 5122587 w 12192000"/>
              <a:gd name="connsiteY128" fmla="*/ 1735756 h 1810418"/>
              <a:gd name="connsiteX129" fmla="*/ 5119579 w 12192000"/>
              <a:gd name="connsiteY129" fmla="*/ 1734004 h 1810418"/>
              <a:gd name="connsiteX130" fmla="*/ 5101616 w 12192000"/>
              <a:gd name="connsiteY130" fmla="*/ 1724948 h 1810418"/>
              <a:gd name="connsiteX131" fmla="*/ 5045783 w 12192000"/>
              <a:gd name="connsiteY131" fmla="*/ 1730209 h 1810418"/>
              <a:gd name="connsiteX132" fmla="*/ 4991477 w 12192000"/>
              <a:gd name="connsiteY132" fmla="*/ 1716450 h 1810418"/>
              <a:gd name="connsiteX133" fmla="*/ 4820387 w 12192000"/>
              <a:gd name="connsiteY133" fmla="*/ 1695973 h 1810418"/>
              <a:gd name="connsiteX134" fmla="*/ 4742338 w 12192000"/>
              <a:gd name="connsiteY134" fmla="*/ 1672696 h 1810418"/>
              <a:gd name="connsiteX135" fmla="*/ 4703062 w 12192000"/>
              <a:gd name="connsiteY135" fmla="*/ 1665094 h 1810418"/>
              <a:gd name="connsiteX136" fmla="*/ 4701052 w 12192000"/>
              <a:gd name="connsiteY136" fmla="*/ 1664466 h 1810418"/>
              <a:gd name="connsiteX137" fmla="*/ 4701986 w 12192000"/>
              <a:gd name="connsiteY137" fmla="*/ 1664294 h 1810418"/>
              <a:gd name="connsiteX138" fmla="*/ 4697074 w 12192000"/>
              <a:gd name="connsiteY138" fmla="*/ 1663224 h 1810418"/>
              <a:gd name="connsiteX139" fmla="*/ 4701052 w 12192000"/>
              <a:gd name="connsiteY139" fmla="*/ 1664466 h 1810418"/>
              <a:gd name="connsiteX140" fmla="*/ 4695406 w 12192000"/>
              <a:gd name="connsiteY140" fmla="*/ 1665504 h 1810418"/>
              <a:gd name="connsiteX141" fmla="*/ 4495727 w 12192000"/>
              <a:gd name="connsiteY141" fmla="*/ 1656633 h 1810418"/>
              <a:gd name="connsiteX142" fmla="*/ 4428317 w 12192000"/>
              <a:gd name="connsiteY142" fmla="*/ 1646311 h 1810418"/>
              <a:gd name="connsiteX143" fmla="*/ 4424455 w 12192000"/>
              <a:gd name="connsiteY143" fmla="*/ 1646545 h 1810418"/>
              <a:gd name="connsiteX144" fmla="*/ 4418141 w 12192000"/>
              <a:gd name="connsiteY144" fmla="*/ 1643457 h 1810418"/>
              <a:gd name="connsiteX145" fmla="*/ 4389054 w 12192000"/>
              <a:gd name="connsiteY145" fmla="*/ 1635100 h 1810418"/>
              <a:gd name="connsiteX146" fmla="*/ 4243963 w 12192000"/>
              <a:gd name="connsiteY146" fmla="*/ 1600547 h 1810418"/>
              <a:gd name="connsiteX147" fmla="*/ 4230390 w 12192000"/>
              <a:gd name="connsiteY147" fmla="*/ 1596782 h 1810418"/>
              <a:gd name="connsiteX148" fmla="*/ 4151096 w 12192000"/>
              <a:gd name="connsiteY148" fmla="*/ 1589415 h 1810418"/>
              <a:gd name="connsiteX149" fmla="*/ 4091729 w 12192000"/>
              <a:gd name="connsiteY149" fmla="*/ 1565484 h 1810418"/>
              <a:gd name="connsiteX150" fmla="*/ 3994992 w 12192000"/>
              <a:gd name="connsiteY150" fmla="*/ 1554250 h 1810418"/>
              <a:gd name="connsiteX151" fmla="*/ 3898778 w 12192000"/>
              <a:gd name="connsiteY151" fmla="*/ 1546088 h 1810418"/>
              <a:gd name="connsiteX152" fmla="*/ 3863728 w 12192000"/>
              <a:gd name="connsiteY152" fmla="*/ 1544567 h 1810418"/>
              <a:gd name="connsiteX153" fmla="*/ 3729252 w 12192000"/>
              <a:gd name="connsiteY153" fmla="*/ 1544592 h 1810418"/>
              <a:gd name="connsiteX154" fmla="*/ 3716543 w 12192000"/>
              <a:gd name="connsiteY154" fmla="*/ 1541771 h 1810418"/>
              <a:gd name="connsiteX155" fmla="*/ 3715389 w 12192000"/>
              <a:gd name="connsiteY155" fmla="*/ 1538406 h 1810418"/>
              <a:gd name="connsiteX156" fmla="*/ 3682391 w 12192000"/>
              <a:gd name="connsiteY156" fmla="*/ 1529372 h 1810418"/>
              <a:gd name="connsiteX157" fmla="*/ 3669607 w 12192000"/>
              <a:gd name="connsiteY157" fmla="*/ 1534463 h 1810418"/>
              <a:gd name="connsiteX158" fmla="*/ 3669577 w 12192000"/>
              <a:gd name="connsiteY158" fmla="*/ 1534458 h 1810418"/>
              <a:gd name="connsiteX159" fmla="*/ 3660365 w 12192000"/>
              <a:gd name="connsiteY159" fmla="*/ 1531370 h 1810418"/>
              <a:gd name="connsiteX160" fmla="*/ 3637171 w 12192000"/>
              <a:gd name="connsiteY160" fmla="*/ 1523813 h 1810418"/>
              <a:gd name="connsiteX161" fmla="*/ 3636519 w 12192000"/>
              <a:gd name="connsiteY161" fmla="*/ 1523773 h 1810418"/>
              <a:gd name="connsiteX162" fmla="*/ 3589716 w 12192000"/>
              <a:gd name="connsiteY162" fmla="*/ 1506360 h 1810418"/>
              <a:gd name="connsiteX163" fmla="*/ 3583541 w 12192000"/>
              <a:gd name="connsiteY163" fmla="*/ 1507469 h 1810418"/>
              <a:gd name="connsiteX164" fmla="*/ 3574426 w 12192000"/>
              <a:gd name="connsiteY164" fmla="*/ 1507574 h 1810418"/>
              <a:gd name="connsiteX165" fmla="*/ 3574190 w 12192000"/>
              <a:gd name="connsiteY165" fmla="*/ 1507350 h 1810418"/>
              <a:gd name="connsiteX166" fmla="*/ 3565671 w 12192000"/>
              <a:gd name="connsiteY166" fmla="*/ 1507894 h 1810418"/>
              <a:gd name="connsiteX167" fmla="*/ 3515816 w 12192000"/>
              <a:gd name="connsiteY167" fmla="*/ 1499688 h 1810418"/>
              <a:gd name="connsiteX168" fmla="*/ 3452912 w 12192000"/>
              <a:gd name="connsiteY168" fmla="*/ 1496444 h 1810418"/>
              <a:gd name="connsiteX169" fmla="*/ 3380405 w 12192000"/>
              <a:gd name="connsiteY169" fmla="*/ 1486216 h 1810418"/>
              <a:gd name="connsiteX170" fmla="*/ 3343625 w 12192000"/>
              <a:gd name="connsiteY170" fmla="*/ 1500147 h 1810418"/>
              <a:gd name="connsiteX171" fmla="*/ 3323774 w 12192000"/>
              <a:gd name="connsiteY171" fmla="*/ 1501476 h 1810418"/>
              <a:gd name="connsiteX172" fmla="*/ 3321444 w 12192000"/>
              <a:gd name="connsiteY172" fmla="*/ 1500659 h 1810418"/>
              <a:gd name="connsiteX173" fmla="*/ 3242143 w 12192000"/>
              <a:gd name="connsiteY173" fmla="*/ 1505268 h 1810418"/>
              <a:gd name="connsiteX174" fmla="*/ 3122401 w 12192000"/>
              <a:gd name="connsiteY174" fmla="*/ 1511314 h 1810418"/>
              <a:gd name="connsiteX175" fmla="*/ 3010177 w 12192000"/>
              <a:gd name="connsiteY175" fmla="*/ 1513132 h 1810418"/>
              <a:gd name="connsiteX176" fmla="*/ 2782615 w 12192000"/>
              <a:gd name="connsiteY176" fmla="*/ 1509375 h 1810418"/>
              <a:gd name="connsiteX177" fmla="*/ 2668665 w 12192000"/>
              <a:gd name="connsiteY177" fmla="*/ 1517660 h 1810418"/>
              <a:gd name="connsiteX178" fmla="*/ 2548073 w 12192000"/>
              <a:gd name="connsiteY178" fmla="*/ 1516667 h 1810418"/>
              <a:gd name="connsiteX179" fmla="*/ 2423377 w 12192000"/>
              <a:gd name="connsiteY179" fmla="*/ 1527776 h 1810418"/>
              <a:gd name="connsiteX180" fmla="*/ 2295298 w 12192000"/>
              <a:gd name="connsiteY180" fmla="*/ 1534368 h 1810418"/>
              <a:gd name="connsiteX181" fmla="*/ 2188781 w 12192000"/>
              <a:gd name="connsiteY181" fmla="*/ 1529677 h 1810418"/>
              <a:gd name="connsiteX182" fmla="*/ 2074855 w 12192000"/>
              <a:gd name="connsiteY182" fmla="*/ 1515446 h 1810418"/>
              <a:gd name="connsiteX183" fmla="*/ 2012587 w 12192000"/>
              <a:gd name="connsiteY183" fmla="*/ 1522487 h 1810418"/>
              <a:gd name="connsiteX184" fmla="*/ 1932075 w 12192000"/>
              <a:gd name="connsiteY184" fmla="*/ 1517914 h 1810418"/>
              <a:gd name="connsiteX185" fmla="*/ 1908490 w 12192000"/>
              <a:gd name="connsiteY185" fmla="*/ 1526423 h 1810418"/>
              <a:gd name="connsiteX186" fmla="*/ 1908410 w 12192000"/>
              <a:gd name="connsiteY186" fmla="*/ 1526410 h 1810418"/>
              <a:gd name="connsiteX187" fmla="*/ 1901918 w 12192000"/>
              <a:gd name="connsiteY187" fmla="*/ 1522410 h 1810418"/>
              <a:gd name="connsiteX188" fmla="*/ 1876753 w 12192000"/>
              <a:gd name="connsiteY188" fmla="*/ 1517619 h 1810418"/>
              <a:gd name="connsiteX189" fmla="*/ 1858194 w 12192000"/>
              <a:gd name="connsiteY189" fmla="*/ 1522343 h 1810418"/>
              <a:gd name="connsiteX190" fmla="*/ 1702657 w 12192000"/>
              <a:gd name="connsiteY190" fmla="*/ 1510562 h 1810418"/>
              <a:gd name="connsiteX191" fmla="*/ 1701421 w 12192000"/>
              <a:gd name="connsiteY191" fmla="*/ 1510775 h 1810418"/>
              <a:gd name="connsiteX192" fmla="*/ 1699973 w 12192000"/>
              <a:gd name="connsiteY192" fmla="*/ 1507739 h 1810418"/>
              <a:gd name="connsiteX193" fmla="*/ 1682526 w 12192000"/>
              <a:gd name="connsiteY193" fmla="*/ 1504598 h 1810418"/>
              <a:gd name="connsiteX194" fmla="*/ 1677380 w 12192000"/>
              <a:gd name="connsiteY194" fmla="*/ 1504851 h 1810418"/>
              <a:gd name="connsiteX195" fmla="*/ 1670304 w 12192000"/>
              <a:gd name="connsiteY195" fmla="*/ 1503744 h 1810418"/>
              <a:gd name="connsiteX196" fmla="*/ 1670197 w 12192000"/>
              <a:gd name="connsiteY196" fmla="*/ 1503497 h 1810418"/>
              <a:gd name="connsiteX197" fmla="*/ 1626301 w 12192000"/>
              <a:gd name="connsiteY197" fmla="*/ 1474931 h 1810418"/>
              <a:gd name="connsiteX198" fmla="*/ 1535119 w 12192000"/>
              <a:gd name="connsiteY198" fmla="*/ 1463075 h 1810418"/>
              <a:gd name="connsiteX199" fmla="*/ 1531340 w 12192000"/>
              <a:gd name="connsiteY199" fmla="*/ 1461293 h 1810418"/>
              <a:gd name="connsiteX200" fmla="*/ 1498454 w 12192000"/>
              <a:gd name="connsiteY200" fmla="*/ 1463478 h 1810418"/>
              <a:gd name="connsiteX201" fmla="*/ 1478806 w 12192000"/>
              <a:gd name="connsiteY201" fmla="*/ 1464611 h 1810418"/>
              <a:gd name="connsiteX202" fmla="*/ 1358081 w 12192000"/>
              <a:gd name="connsiteY202" fmla="*/ 1455545 h 1810418"/>
              <a:gd name="connsiteX203" fmla="*/ 1222449 w 12192000"/>
              <a:gd name="connsiteY203" fmla="*/ 1455454 h 1810418"/>
              <a:gd name="connsiteX204" fmla="*/ 1180983 w 12192000"/>
              <a:gd name="connsiteY204" fmla="*/ 1440557 h 1810418"/>
              <a:gd name="connsiteX205" fmla="*/ 1018426 w 12192000"/>
              <a:gd name="connsiteY205" fmla="*/ 1400226 h 1810418"/>
              <a:gd name="connsiteX206" fmla="*/ 940021 w 12192000"/>
              <a:gd name="connsiteY206" fmla="*/ 1409452 h 1810418"/>
              <a:gd name="connsiteX207" fmla="*/ 940362 w 12192000"/>
              <a:gd name="connsiteY207" fmla="*/ 1408090 h 1810418"/>
              <a:gd name="connsiteX208" fmla="*/ 927147 w 12192000"/>
              <a:gd name="connsiteY208" fmla="*/ 1407436 h 1810418"/>
              <a:gd name="connsiteX209" fmla="*/ 915481 w 12192000"/>
              <a:gd name="connsiteY209" fmla="*/ 1395526 h 1810418"/>
              <a:gd name="connsiteX210" fmla="*/ 884363 w 12192000"/>
              <a:gd name="connsiteY210" fmla="*/ 1395024 h 1810418"/>
              <a:gd name="connsiteX211" fmla="*/ 883522 w 12192000"/>
              <a:gd name="connsiteY211" fmla="*/ 1400267 h 1810418"/>
              <a:gd name="connsiteX212" fmla="*/ 865903 w 12192000"/>
              <a:gd name="connsiteY212" fmla="*/ 1394324 h 1810418"/>
              <a:gd name="connsiteX213" fmla="*/ 790832 w 12192000"/>
              <a:gd name="connsiteY213" fmla="*/ 1370999 h 1810418"/>
              <a:gd name="connsiteX214" fmla="*/ 749766 w 12192000"/>
              <a:gd name="connsiteY214" fmla="*/ 1353216 h 1810418"/>
              <a:gd name="connsiteX215" fmla="*/ 705470 w 12192000"/>
              <a:gd name="connsiteY215" fmla="*/ 1354328 h 1810418"/>
              <a:gd name="connsiteX216" fmla="*/ 692371 w 12192000"/>
              <a:gd name="connsiteY216" fmla="*/ 1343942 h 1810418"/>
              <a:gd name="connsiteX217" fmla="*/ 690203 w 12192000"/>
              <a:gd name="connsiteY217" fmla="*/ 1341970 h 1810418"/>
              <a:gd name="connsiteX218" fmla="*/ 679574 w 12192000"/>
              <a:gd name="connsiteY218" fmla="*/ 1338069 h 1810418"/>
              <a:gd name="connsiteX219" fmla="*/ 679009 w 12192000"/>
              <a:gd name="connsiteY219" fmla="*/ 1331966 h 1810418"/>
              <a:gd name="connsiteX220" fmla="*/ 664756 w 12192000"/>
              <a:gd name="connsiteY220" fmla="*/ 1322509 h 1810418"/>
              <a:gd name="connsiteX221" fmla="*/ 644515 w 12192000"/>
              <a:gd name="connsiteY221" fmla="*/ 1316732 h 1810418"/>
              <a:gd name="connsiteX222" fmla="*/ 545716 w 12192000"/>
              <a:gd name="connsiteY222" fmla="*/ 1294878 h 1810418"/>
              <a:gd name="connsiteX223" fmla="*/ 488094 w 12192000"/>
              <a:gd name="connsiteY223" fmla="*/ 1278596 h 1810418"/>
              <a:gd name="connsiteX224" fmla="*/ 468538 w 12192000"/>
              <a:gd name="connsiteY224" fmla="*/ 1267376 h 1810418"/>
              <a:gd name="connsiteX225" fmla="*/ 439655 w 12192000"/>
              <a:gd name="connsiteY225" fmla="*/ 1255090 h 1810418"/>
              <a:gd name="connsiteX226" fmla="*/ 390496 w 12192000"/>
              <a:gd name="connsiteY226" fmla="*/ 1229512 h 1810418"/>
              <a:gd name="connsiteX227" fmla="*/ 362616 w 12192000"/>
              <a:gd name="connsiteY227" fmla="*/ 1221981 h 1810418"/>
              <a:gd name="connsiteX228" fmla="*/ 348184 w 12192000"/>
              <a:gd name="connsiteY228" fmla="*/ 1213437 h 1810418"/>
              <a:gd name="connsiteX229" fmla="*/ 341576 w 12192000"/>
              <a:gd name="connsiteY229" fmla="*/ 1212583 h 1810418"/>
              <a:gd name="connsiteX230" fmla="*/ 320370 w 12192000"/>
              <a:gd name="connsiteY230" fmla="*/ 1206827 h 1810418"/>
              <a:gd name="connsiteX231" fmla="*/ 308082 w 12192000"/>
              <a:gd name="connsiteY231" fmla="*/ 1204195 h 1810418"/>
              <a:gd name="connsiteX232" fmla="*/ 303141 w 12192000"/>
              <a:gd name="connsiteY232" fmla="*/ 1203396 h 1810418"/>
              <a:gd name="connsiteX233" fmla="*/ 260955 w 12192000"/>
              <a:gd name="connsiteY233" fmla="*/ 1203345 h 1810418"/>
              <a:gd name="connsiteX234" fmla="*/ 234352 w 12192000"/>
              <a:gd name="connsiteY234" fmla="*/ 1193972 h 1810418"/>
              <a:gd name="connsiteX235" fmla="*/ 210954 w 12192000"/>
              <a:gd name="connsiteY235" fmla="*/ 1192326 h 1810418"/>
              <a:gd name="connsiteX236" fmla="*/ 204851 w 12192000"/>
              <a:gd name="connsiteY236" fmla="*/ 1190210 h 1810418"/>
              <a:gd name="connsiteX237" fmla="*/ 145778 w 12192000"/>
              <a:gd name="connsiteY237" fmla="*/ 1190651 h 1810418"/>
              <a:gd name="connsiteX238" fmla="*/ 105518 w 12192000"/>
              <a:gd name="connsiteY238" fmla="*/ 1184937 h 1810418"/>
              <a:gd name="connsiteX239" fmla="*/ 17623 w 12192000"/>
              <a:gd name="connsiteY239" fmla="*/ 1185238 h 1810418"/>
              <a:gd name="connsiteX240" fmla="*/ 0 w 12192000"/>
              <a:gd name="connsiteY240" fmla="*/ 1184768 h 1810418"/>
              <a:gd name="connsiteX241" fmla="*/ 0 w 12192000"/>
              <a:gd name="connsiteY241" fmla="*/ 0 h 1810418"/>
              <a:gd name="connsiteX0" fmla="*/ 0 w 12192000"/>
              <a:gd name="connsiteY0" fmla="*/ 0 h 1806877"/>
              <a:gd name="connsiteX1" fmla="*/ 12192000 w 12192000"/>
              <a:gd name="connsiteY1" fmla="*/ 0 h 1806877"/>
              <a:gd name="connsiteX2" fmla="*/ 12192000 w 12192000"/>
              <a:gd name="connsiteY2" fmla="*/ 1129867 h 1806877"/>
              <a:gd name="connsiteX3" fmla="*/ 12174158 w 12192000"/>
              <a:gd name="connsiteY3" fmla="*/ 1133797 h 1806877"/>
              <a:gd name="connsiteX4" fmla="*/ 12111983 w 12192000"/>
              <a:gd name="connsiteY4" fmla="*/ 1161939 h 1806877"/>
              <a:gd name="connsiteX5" fmla="*/ 11967186 w 12192000"/>
              <a:gd name="connsiteY5" fmla="*/ 1201206 h 1806877"/>
              <a:gd name="connsiteX6" fmla="*/ 11953646 w 12192000"/>
              <a:gd name="connsiteY6" fmla="*/ 1205499 h 1806877"/>
              <a:gd name="connsiteX7" fmla="*/ 11874413 w 12192000"/>
              <a:gd name="connsiteY7" fmla="*/ 1213569 h 1806877"/>
              <a:gd name="connsiteX8" fmla="*/ 11815251 w 12192000"/>
              <a:gd name="connsiteY8" fmla="*/ 1241020 h 1806877"/>
              <a:gd name="connsiteX9" fmla="*/ 11718610 w 12192000"/>
              <a:gd name="connsiteY9" fmla="*/ 1253479 h 1806877"/>
              <a:gd name="connsiteX10" fmla="*/ 11622463 w 12192000"/>
              <a:gd name="connsiteY10" fmla="*/ 1262368 h 1806877"/>
              <a:gd name="connsiteX11" fmla="*/ 11587426 w 12192000"/>
              <a:gd name="connsiteY11" fmla="*/ 1263916 h 1806877"/>
              <a:gd name="connsiteX12" fmla="*/ 11441207 w 12192000"/>
              <a:gd name="connsiteY12" fmla="*/ 1262974 h 1806877"/>
              <a:gd name="connsiteX13" fmla="*/ 11406215 w 12192000"/>
              <a:gd name="connsiteY13" fmla="*/ 1280453 h 1806877"/>
              <a:gd name="connsiteX14" fmla="*/ 11361043 w 12192000"/>
              <a:gd name="connsiteY14" fmla="*/ 1286632 h 1806877"/>
              <a:gd name="connsiteX15" fmla="*/ 11259450 w 12192000"/>
              <a:gd name="connsiteY15" fmla="*/ 1286738 h 1806877"/>
              <a:gd name="connsiteX16" fmla="*/ 11128948 w 12192000"/>
              <a:gd name="connsiteY16" fmla="*/ 1245981 h 1806877"/>
              <a:gd name="connsiteX17" fmla="*/ 11090810 w 12192000"/>
              <a:gd name="connsiteY17" fmla="*/ 1243590 h 1806877"/>
              <a:gd name="connsiteX18" fmla="*/ 11085499 w 12192000"/>
              <a:gd name="connsiteY18" fmla="*/ 1248151 h 1806877"/>
              <a:gd name="connsiteX19" fmla="*/ 11031924 w 12192000"/>
              <a:gd name="connsiteY19" fmla="*/ 1225704 h 1806877"/>
              <a:gd name="connsiteX20" fmla="*/ 10955096 w 12192000"/>
              <a:gd name="connsiteY20" fmla="*/ 1231768 h 1806877"/>
              <a:gd name="connsiteX21" fmla="*/ 10864884 w 12192000"/>
              <a:gd name="connsiteY21" fmla="*/ 1245957 h 1806877"/>
              <a:gd name="connsiteX22" fmla="*/ 10841363 w 12192000"/>
              <a:gd name="connsiteY22" fmla="*/ 1251400 h 1806877"/>
              <a:gd name="connsiteX23" fmla="*/ 10780910 w 12192000"/>
              <a:gd name="connsiteY23" fmla="*/ 1249166 h 1806877"/>
              <a:gd name="connsiteX24" fmla="*/ 10696254 w 12192000"/>
              <a:gd name="connsiteY24" fmla="*/ 1259247 h 1806877"/>
              <a:gd name="connsiteX25" fmla="*/ 10577832 w 12192000"/>
              <a:gd name="connsiteY25" fmla="*/ 1255994 h 1806877"/>
              <a:gd name="connsiteX26" fmla="*/ 10531976 w 12192000"/>
              <a:gd name="connsiteY26" fmla="*/ 1249692 h 1806877"/>
              <a:gd name="connsiteX27" fmla="*/ 10453101 w 12192000"/>
              <a:gd name="connsiteY27" fmla="*/ 1241000 h 1806877"/>
              <a:gd name="connsiteX28" fmla="*/ 10407706 w 12192000"/>
              <a:gd name="connsiteY28" fmla="*/ 1235650 h 1806877"/>
              <a:gd name="connsiteX29" fmla="*/ 10368559 w 12192000"/>
              <a:gd name="connsiteY29" fmla="*/ 1235686 h 1806877"/>
              <a:gd name="connsiteX30" fmla="*/ 10352542 w 12192000"/>
              <a:gd name="connsiteY30" fmla="*/ 1245817 h 1806877"/>
              <a:gd name="connsiteX31" fmla="*/ 10294918 w 12192000"/>
              <a:gd name="connsiteY31" fmla="*/ 1263549 h 1806877"/>
              <a:gd name="connsiteX32" fmla="*/ 10271059 w 12192000"/>
              <a:gd name="connsiteY32" fmla="*/ 1265010 h 1806877"/>
              <a:gd name="connsiteX33" fmla="*/ 10239064 w 12192000"/>
              <a:gd name="connsiteY33" fmla="*/ 1270598 h 1806877"/>
              <a:gd name="connsiteX34" fmla="*/ 10181078 w 12192000"/>
              <a:gd name="connsiteY34" fmla="*/ 1276374 h 1806877"/>
              <a:gd name="connsiteX35" fmla="*/ 10153458 w 12192000"/>
              <a:gd name="connsiteY35" fmla="*/ 1285229 h 1806877"/>
              <a:gd name="connsiteX36" fmla="*/ 10140775 w 12192000"/>
              <a:gd name="connsiteY36" fmla="*/ 1285847 h 1806877"/>
              <a:gd name="connsiteX37" fmla="*/ 10132055 w 12192000"/>
              <a:gd name="connsiteY37" fmla="*/ 1297214 h 1806877"/>
              <a:gd name="connsiteX38" fmla="*/ 10094093 w 12192000"/>
              <a:gd name="connsiteY38" fmla="*/ 1316697 h 1806877"/>
              <a:gd name="connsiteX39" fmla="*/ 10059188 w 12192000"/>
              <a:gd name="connsiteY39" fmla="*/ 1326655 h 1806877"/>
              <a:gd name="connsiteX40" fmla="*/ 10016268 w 12192000"/>
              <a:gd name="connsiteY40" fmla="*/ 1325133 h 1806877"/>
              <a:gd name="connsiteX41" fmla="*/ 9937115 w 12192000"/>
              <a:gd name="connsiteY41" fmla="*/ 1337731 h 1806877"/>
              <a:gd name="connsiteX42" fmla="*/ 9824942 w 12192000"/>
              <a:gd name="connsiteY42" fmla="*/ 1342969 h 1806877"/>
              <a:gd name="connsiteX43" fmla="*/ 9705553 w 12192000"/>
              <a:gd name="connsiteY43" fmla="*/ 1359323 h 1806877"/>
              <a:gd name="connsiteX44" fmla="*/ 9589915 w 12192000"/>
              <a:gd name="connsiteY44" fmla="*/ 1382355 h 1806877"/>
              <a:gd name="connsiteX45" fmla="*/ 9315048 w 12192000"/>
              <a:gd name="connsiteY45" fmla="*/ 1428626 h 1806877"/>
              <a:gd name="connsiteX46" fmla="*/ 9209077 w 12192000"/>
              <a:gd name="connsiteY46" fmla="*/ 1448049 h 1806877"/>
              <a:gd name="connsiteX47" fmla="*/ 9133300 w 12192000"/>
              <a:gd name="connsiteY47" fmla="*/ 1456152 h 1806877"/>
              <a:gd name="connsiteX48" fmla="*/ 9031264 w 12192000"/>
              <a:gd name="connsiteY48" fmla="*/ 1462053 h 1806877"/>
              <a:gd name="connsiteX49" fmla="*/ 8983321 w 12192000"/>
              <a:gd name="connsiteY49" fmla="*/ 1464616 h 1806877"/>
              <a:gd name="connsiteX50" fmla="*/ 8983035 w 12192000"/>
              <a:gd name="connsiteY50" fmla="*/ 1464417 h 1806877"/>
              <a:gd name="connsiteX51" fmla="*/ 8974072 w 12192000"/>
              <a:gd name="connsiteY51" fmla="*/ 1465390 h 1806877"/>
              <a:gd name="connsiteX52" fmla="*/ 8968242 w 12192000"/>
              <a:gd name="connsiteY52" fmla="*/ 1467079 h 1806877"/>
              <a:gd name="connsiteX53" fmla="*/ 8952199 w 12192000"/>
              <a:gd name="connsiteY53" fmla="*/ 1469700 h 1806877"/>
              <a:gd name="connsiteX54" fmla="*/ 8945873 w 12192000"/>
              <a:gd name="connsiteY54" fmla="*/ 1469099 h 1806877"/>
              <a:gd name="connsiteX55" fmla="*/ 8940905 w 12192000"/>
              <a:gd name="connsiteY55" fmla="*/ 1467238 h 1806877"/>
              <a:gd name="connsiteX56" fmla="*/ 8906846 w 12192000"/>
              <a:gd name="connsiteY56" fmla="*/ 1464481 h 1806877"/>
              <a:gd name="connsiteX57" fmla="*/ 8730411 w 12192000"/>
              <a:gd name="connsiteY57" fmla="*/ 1479838 h 1806877"/>
              <a:gd name="connsiteX58" fmla="*/ 8685834 w 12192000"/>
              <a:gd name="connsiteY58" fmla="*/ 1481431 h 1806877"/>
              <a:gd name="connsiteX59" fmla="*/ 8574116 w 12192000"/>
              <a:gd name="connsiteY59" fmla="*/ 1488166 h 1806877"/>
              <a:gd name="connsiteX60" fmla="*/ 8503254 w 12192000"/>
              <a:gd name="connsiteY60" fmla="*/ 1475627 h 1806877"/>
              <a:gd name="connsiteX61" fmla="*/ 8489028 w 12192000"/>
              <a:gd name="connsiteY61" fmla="*/ 1480483 h 1806877"/>
              <a:gd name="connsiteX62" fmla="*/ 8484222 w 12192000"/>
              <a:gd name="connsiteY62" fmla="*/ 1482955 h 1806877"/>
              <a:gd name="connsiteX63" fmla="*/ 8476034 w 12192000"/>
              <a:gd name="connsiteY63" fmla="*/ 1485197 h 1806877"/>
              <a:gd name="connsiteX64" fmla="*/ 8475659 w 12192000"/>
              <a:gd name="connsiteY64" fmla="*/ 1485048 h 1806877"/>
              <a:gd name="connsiteX65" fmla="*/ 8468325 w 12192000"/>
              <a:gd name="connsiteY65" fmla="*/ 1487552 h 1806877"/>
              <a:gd name="connsiteX66" fmla="*/ 8401298 w 12192000"/>
              <a:gd name="connsiteY66" fmla="*/ 1493672 h 1806877"/>
              <a:gd name="connsiteX67" fmla="*/ 8390295 w 12192000"/>
              <a:gd name="connsiteY67" fmla="*/ 1502138 h 1806877"/>
              <a:gd name="connsiteX68" fmla="*/ 8370102 w 12192000"/>
              <a:gd name="connsiteY68" fmla="*/ 1508730 h 1806877"/>
              <a:gd name="connsiteX69" fmla="*/ 8271491 w 12192000"/>
              <a:gd name="connsiteY69" fmla="*/ 1533520 h 1806877"/>
              <a:gd name="connsiteX70" fmla="*/ 8248843 w 12192000"/>
              <a:gd name="connsiteY70" fmla="*/ 1537060 h 1806877"/>
              <a:gd name="connsiteX71" fmla="*/ 8244399 w 12192000"/>
              <a:gd name="connsiteY71" fmla="*/ 1538596 h 1806877"/>
              <a:gd name="connsiteX72" fmla="*/ 8241700 w 12192000"/>
              <a:gd name="connsiteY72" fmla="*/ 1538396 h 1806877"/>
              <a:gd name="connsiteX73" fmla="*/ 8230388 w 12192000"/>
              <a:gd name="connsiteY73" fmla="*/ 1546517 h 1806877"/>
              <a:gd name="connsiteX74" fmla="*/ 8224228 w 12192000"/>
              <a:gd name="connsiteY74" fmla="*/ 1557267 h 1806877"/>
              <a:gd name="connsiteX75" fmla="*/ 8199666 w 12192000"/>
              <a:gd name="connsiteY75" fmla="*/ 1559012 h 1806877"/>
              <a:gd name="connsiteX76" fmla="*/ 8194548 w 12192000"/>
              <a:gd name="connsiteY76" fmla="*/ 1565013 h 1806877"/>
              <a:gd name="connsiteX77" fmla="*/ 8165771 w 12192000"/>
              <a:gd name="connsiteY77" fmla="*/ 1579116 h 1806877"/>
              <a:gd name="connsiteX78" fmla="*/ 8116832 w 12192000"/>
              <a:gd name="connsiteY78" fmla="*/ 1608547 h 1806877"/>
              <a:gd name="connsiteX79" fmla="*/ 8089016 w 12192000"/>
              <a:gd name="connsiteY79" fmla="*/ 1617129 h 1806877"/>
              <a:gd name="connsiteX80" fmla="*/ 8074658 w 12192000"/>
              <a:gd name="connsiteY80" fmla="*/ 1626971 h 1806877"/>
              <a:gd name="connsiteX81" fmla="*/ 8068056 w 12192000"/>
              <a:gd name="connsiteY81" fmla="*/ 1627924 h 1806877"/>
              <a:gd name="connsiteX82" fmla="*/ 8046900 w 12192000"/>
              <a:gd name="connsiteY82" fmla="*/ 1634483 h 1806877"/>
              <a:gd name="connsiteX83" fmla="*/ 8034634 w 12192000"/>
              <a:gd name="connsiteY83" fmla="*/ 1637466 h 1806877"/>
              <a:gd name="connsiteX84" fmla="*/ 8029700 w 12192000"/>
              <a:gd name="connsiteY84" fmla="*/ 1638364 h 1806877"/>
              <a:gd name="connsiteX85" fmla="*/ 7987514 w 12192000"/>
              <a:gd name="connsiteY85" fmla="*/ 1638160 h 1806877"/>
              <a:gd name="connsiteX86" fmla="*/ 7960991 w 12192000"/>
              <a:gd name="connsiteY86" fmla="*/ 1648892 h 1806877"/>
              <a:gd name="connsiteX87" fmla="*/ 7937606 w 12192000"/>
              <a:gd name="connsiteY87" fmla="*/ 1650659 h 1806877"/>
              <a:gd name="connsiteX88" fmla="*/ 7931522 w 12192000"/>
              <a:gd name="connsiteY88" fmla="*/ 1653082 h 1806877"/>
              <a:gd name="connsiteX89" fmla="*/ 7872444 w 12192000"/>
              <a:gd name="connsiteY89" fmla="*/ 1652202 h 1806877"/>
              <a:gd name="connsiteX90" fmla="*/ 7832232 w 12192000"/>
              <a:gd name="connsiteY90" fmla="*/ 1658594 h 1806877"/>
              <a:gd name="connsiteX91" fmla="*/ 7744332 w 12192000"/>
              <a:gd name="connsiteY91" fmla="*/ 1657695 h 1806877"/>
              <a:gd name="connsiteX92" fmla="*/ 7723062 w 12192000"/>
              <a:gd name="connsiteY92" fmla="*/ 1658222 h 1806877"/>
              <a:gd name="connsiteX93" fmla="*/ 7705682 w 12192000"/>
              <a:gd name="connsiteY93" fmla="*/ 1664606 h 1806877"/>
              <a:gd name="connsiteX94" fmla="*/ 7702441 w 12192000"/>
              <a:gd name="connsiteY94" fmla="*/ 1671260 h 1806877"/>
              <a:gd name="connsiteX95" fmla="*/ 7690889 w 12192000"/>
              <a:gd name="connsiteY95" fmla="*/ 1672499 h 1806877"/>
              <a:gd name="connsiteX96" fmla="*/ 7688002 w 12192000"/>
              <a:gd name="connsiteY96" fmla="*/ 1674071 h 1806877"/>
              <a:gd name="connsiteX97" fmla="*/ 7671275 w 12192000"/>
              <a:gd name="connsiteY97" fmla="*/ 1681835 h 1806877"/>
              <a:gd name="connsiteX98" fmla="*/ 7585018 w 12192000"/>
              <a:gd name="connsiteY98" fmla="*/ 1675431 h 1806877"/>
              <a:gd name="connsiteX99" fmla="*/ 7471472 w 12192000"/>
              <a:gd name="connsiteY99" fmla="*/ 1682487 h 1806877"/>
              <a:gd name="connsiteX100" fmla="*/ 7381391 w 12192000"/>
              <a:gd name="connsiteY100" fmla="*/ 1689122 h 1806877"/>
              <a:gd name="connsiteX101" fmla="*/ 7292528 w 12192000"/>
              <a:gd name="connsiteY101" fmla="*/ 1689863 h 1806877"/>
              <a:gd name="connsiteX102" fmla="*/ 7204542 w 12192000"/>
              <a:gd name="connsiteY102" fmla="*/ 1667362 h 1806877"/>
              <a:gd name="connsiteX103" fmla="*/ 7179107 w 12192000"/>
              <a:gd name="connsiteY103" fmla="*/ 1664705 h 1806877"/>
              <a:gd name="connsiteX104" fmla="*/ 7176110 w 12192000"/>
              <a:gd name="connsiteY104" fmla="*/ 1667956 h 1806877"/>
              <a:gd name="connsiteX105" fmla="*/ 7149935 w 12192000"/>
              <a:gd name="connsiteY105" fmla="*/ 1671723 h 1806877"/>
              <a:gd name="connsiteX106" fmla="*/ 7076173 w 12192000"/>
              <a:gd name="connsiteY106" fmla="*/ 1681613 h 1806877"/>
              <a:gd name="connsiteX107" fmla="*/ 6997704 w 12192000"/>
              <a:gd name="connsiteY107" fmla="*/ 1681043 h 1806877"/>
              <a:gd name="connsiteX108" fmla="*/ 6883473 w 12192000"/>
              <a:gd name="connsiteY108" fmla="*/ 1705122 h 1806877"/>
              <a:gd name="connsiteX109" fmla="*/ 6687688 w 12192000"/>
              <a:gd name="connsiteY109" fmla="*/ 1727643 h 1806877"/>
              <a:gd name="connsiteX110" fmla="*/ 6529051 w 12192000"/>
              <a:gd name="connsiteY110" fmla="*/ 1750971 h 1806877"/>
              <a:gd name="connsiteX111" fmla="*/ 6297361 w 12192000"/>
              <a:gd name="connsiteY111" fmla="*/ 1788995 h 1806877"/>
              <a:gd name="connsiteX112" fmla="*/ 6148526 w 12192000"/>
              <a:gd name="connsiteY112" fmla="*/ 1790230 h 1806877"/>
              <a:gd name="connsiteX113" fmla="*/ 6053787 w 12192000"/>
              <a:gd name="connsiteY113" fmla="*/ 1806877 h 1806877"/>
              <a:gd name="connsiteX114" fmla="*/ 6048466 w 12192000"/>
              <a:gd name="connsiteY114" fmla="*/ 1805585 h 1806877"/>
              <a:gd name="connsiteX115" fmla="*/ 6028583 w 12192000"/>
              <a:gd name="connsiteY115" fmla="*/ 1806085 h 1806877"/>
              <a:gd name="connsiteX116" fmla="*/ 6021207 w 12192000"/>
              <a:gd name="connsiteY116" fmla="*/ 1799140 h 1806877"/>
              <a:gd name="connsiteX117" fmla="*/ 5990008 w 12192000"/>
              <a:gd name="connsiteY117" fmla="*/ 1794814 h 1806877"/>
              <a:gd name="connsiteX118" fmla="*/ 5937319 w 12192000"/>
              <a:gd name="connsiteY118" fmla="*/ 1797660 h 1806877"/>
              <a:gd name="connsiteX119" fmla="*/ 5743302 w 12192000"/>
              <a:gd name="connsiteY119" fmla="*/ 1782136 h 1806877"/>
              <a:gd name="connsiteX120" fmla="*/ 5607054 w 12192000"/>
              <a:gd name="connsiteY120" fmla="*/ 1775578 h 1806877"/>
              <a:gd name="connsiteX121" fmla="*/ 5451005 w 12192000"/>
              <a:gd name="connsiteY121" fmla="*/ 1798277 h 1806877"/>
              <a:gd name="connsiteX122" fmla="*/ 5412840 w 12192000"/>
              <a:gd name="connsiteY122" fmla="*/ 1788824 h 1806877"/>
              <a:gd name="connsiteX123" fmla="*/ 5361713 w 12192000"/>
              <a:gd name="connsiteY123" fmla="*/ 1773980 h 1806877"/>
              <a:gd name="connsiteX124" fmla="*/ 5241786 w 12192000"/>
              <a:gd name="connsiteY124" fmla="*/ 1756656 h 1806877"/>
              <a:gd name="connsiteX125" fmla="*/ 5202963 w 12192000"/>
              <a:gd name="connsiteY125" fmla="*/ 1747306 h 1806877"/>
              <a:gd name="connsiteX126" fmla="*/ 5154668 w 12192000"/>
              <a:gd name="connsiteY126" fmla="*/ 1744668 h 1806877"/>
              <a:gd name="connsiteX127" fmla="*/ 5136547 w 12192000"/>
              <a:gd name="connsiteY127" fmla="*/ 1738620 h 1806877"/>
              <a:gd name="connsiteX128" fmla="*/ 5122587 w 12192000"/>
              <a:gd name="connsiteY128" fmla="*/ 1735756 h 1806877"/>
              <a:gd name="connsiteX129" fmla="*/ 5119579 w 12192000"/>
              <a:gd name="connsiteY129" fmla="*/ 1734004 h 1806877"/>
              <a:gd name="connsiteX130" fmla="*/ 5101616 w 12192000"/>
              <a:gd name="connsiteY130" fmla="*/ 1724948 h 1806877"/>
              <a:gd name="connsiteX131" fmla="*/ 5045783 w 12192000"/>
              <a:gd name="connsiteY131" fmla="*/ 1730209 h 1806877"/>
              <a:gd name="connsiteX132" fmla="*/ 4991477 w 12192000"/>
              <a:gd name="connsiteY132" fmla="*/ 1716450 h 1806877"/>
              <a:gd name="connsiteX133" fmla="*/ 4820387 w 12192000"/>
              <a:gd name="connsiteY133" fmla="*/ 1695973 h 1806877"/>
              <a:gd name="connsiteX134" fmla="*/ 4742338 w 12192000"/>
              <a:gd name="connsiteY134" fmla="*/ 1672696 h 1806877"/>
              <a:gd name="connsiteX135" fmla="*/ 4703062 w 12192000"/>
              <a:gd name="connsiteY135" fmla="*/ 1665094 h 1806877"/>
              <a:gd name="connsiteX136" fmla="*/ 4701052 w 12192000"/>
              <a:gd name="connsiteY136" fmla="*/ 1664466 h 1806877"/>
              <a:gd name="connsiteX137" fmla="*/ 4701986 w 12192000"/>
              <a:gd name="connsiteY137" fmla="*/ 1664294 h 1806877"/>
              <a:gd name="connsiteX138" fmla="*/ 4697074 w 12192000"/>
              <a:gd name="connsiteY138" fmla="*/ 1663224 h 1806877"/>
              <a:gd name="connsiteX139" fmla="*/ 4701052 w 12192000"/>
              <a:gd name="connsiteY139" fmla="*/ 1664466 h 1806877"/>
              <a:gd name="connsiteX140" fmla="*/ 4695406 w 12192000"/>
              <a:gd name="connsiteY140" fmla="*/ 1665504 h 1806877"/>
              <a:gd name="connsiteX141" fmla="*/ 4495727 w 12192000"/>
              <a:gd name="connsiteY141" fmla="*/ 1656633 h 1806877"/>
              <a:gd name="connsiteX142" fmla="*/ 4428317 w 12192000"/>
              <a:gd name="connsiteY142" fmla="*/ 1646311 h 1806877"/>
              <a:gd name="connsiteX143" fmla="*/ 4424455 w 12192000"/>
              <a:gd name="connsiteY143" fmla="*/ 1646545 h 1806877"/>
              <a:gd name="connsiteX144" fmla="*/ 4418141 w 12192000"/>
              <a:gd name="connsiteY144" fmla="*/ 1643457 h 1806877"/>
              <a:gd name="connsiteX145" fmla="*/ 4389054 w 12192000"/>
              <a:gd name="connsiteY145" fmla="*/ 1635100 h 1806877"/>
              <a:gd name="connsiteX146" fmla="*/ 4243963 w 12192000"/>
              <a:gd name="connsiteY146" fmla="*/ 1600547 h 1806877"/>
              <a:gd name="connsiteX147" fmla="*/ 4230390 w 12192000"/>
              <a:gd name="connsiteY147" fmla="*/ 1596782 h 1806877"/>
              <a:gd name="connsiteX148" fmla="*/ 4151096 w 12192000"/>
              <a:gd name="connsiteY148" fmla="*/ 1589415 h 1806877"/>
              <a:gd name="connsiteX149" fmla="*/ 4091729 w 12192000"/>
              <a:gd name="connsiteY149" fmla="*/ 1565484 h 1806877"/>
              <a:gd name="connsiteX150" fmla="*/ 3994992 w 12192000"/>
              <a:gd name="connsiteY150" fmla="*/ 1554250 h 1806877"/>
              <a:gd name="connsiteX151" fmla="*/ 3898778 w 12192000"/>
              <a:gd name="connsiteY151" fmla="*/ 1546088 h 1806877"/>
              <a:gd name="connsiteX152" fmla="*/ 3863728 w 12192000"/>
              <a:gd name="connsiteY152" fmla="*/ 1544567 h 1806877"/>
              <a:gd name="connsiteX153" fmla="*/ 3729252 w 12192000"/>
              <a:gd name="connsiteY153" fmla="*/ 1544592 h 1806877"/>
              <a:gd name="connsiteX154" fmla="*/ 3716543 w 12192000"/>
              <a:gd name="connsiteY154" fmla="*/ 1541771 h 1806877"/>
              <a:gd name="connsiteX155" fmla="*/ 3715389 w 12192000"/>
              <a:gd name="connsiteY155" fmla="*/ 1538406 h 1806877"/>
              <a:gd name="connsiteX156" fmla="*/ 3682391 w 12192000"/>
              <a:gd name="connsiteY156" fmla="*/ 1529372 h 1806877"/>
              <a:gd name="connsiteX157" fmla="*/ 3669607 w 12192000"/>
              <a:gd name="connsiteY157" fmla="*/ 1534463 h 1806877"/>
              <a:gd name="connsiteX158" fmla="*/ 3669577 w 12192000"/>
              <a:gd name="connsiteY158" fmla="*/ 1534458 h 1806877"/>
              <a:gd name="connsiteX159" fmla="*/ 3660365 w 12192000"/>
              <a:gd name="connsiteY159" fmla="*/ 1531370 h 1806877"/>
              <a:gd name="connsiteX160" fmla="*/ 3637171 w 12192000"/>
              <a:gd name="connsiteY160" fmla="*/ 1523813 h 1806877"/>
              <a:gd name="connsiteX161" fmla="*/ 3636519 w 12192000"/>
              <a:gd name="connsiteY161" fmla="*/ 1523773 h 1806877"/>
              <a:gd name="connsiteX162" fmla="*/ 3589716 w 12192000"/>
              <a:gd name="connsiteY162" fmla="*/ 1506360 h 1806877"/>
              <a:gd name="connsiteX163" fmla="*/ 3583541 w 12192000"/>
              <a:gd name="connsiteY163" fmla="*/ 1507469 h 1806877"/>
              <a:gd name="connsiteX164" fmla="*/ 3574426 w 12192000"/>
              <a:gd name="connsiteY164" fmla="*/ 1507574 h 1806877"/>
              <a:gd name="connsiteX165" fmla="*/ 3574190 w 12192000"/>
              <a:gd name="connsiteY165" fmla="*/ 1507350 h 1806877"/>
              <a:gd name="connsiteX166" fmla="*/ 3565671 w 12192000"/>
              <a:gd name="connsiteY166" fmla="*/ 1507894 h 1806877"/>
              <a:gd name="connsiteX167" fmla="*/ 3515816 w 12192000"/>
              <a:gd name="connsiteY167" fmla="*/ 1499688 h 1806877"/>
              <a:gd name="connsiteX168" fmla="*/ 3452912 w 12192000"/>
              <a:gd name="connsiteY168" fmla="*/ 1496444 h 1806877"/>
              <a:gd name="connsiteX169" fmla="*/ 3380405 w 12192000"/>
              <a:gd name="connsiteY169" fmla="*/ 1486216 h 1806877"/>
              <a:gd name="connsiteX170" fmla="*/ 3343625 w 12192000"/>
              <a:gd name="connsiteY170" fmla="*/ 1500147 h 1806877"/>
              <a:gd name="connsiteX171" fmla="*/ 3323774 w 12192000"/>
              <a:gd name="connsiteY171" fmla="*/ 1501476 h 1806877"/>
              <a:gd name="connsiteX172" fmla="*/ 3321444 w 12192000"/>
              <a:gd name="connsiteY172" fmla="*/ 1500659 h 1806877"/>
              <a:gd name="connsiteX173" fmla="*/ 3242143 w 12192000"/>
              <a:gd name="connsiteY173" fmla="*/ 1505268 h 1806877"/>
              <a:gd name="connsiteX174" fmla="*/ 3122401 w 12192000"/>
              <a:gd name="connsiteY174" fmla="*/ 1511314 h 1806877"/>
              <a:gd name="connsiteX175" fmla="*/ 3010177 w 12192000"/>
              <a:gd name="connsiteY175" fmla="*/ 1513132 h 1806877"/>
              <a:gd name="connsiteX176" fmla="*/ 2782615 w 12192000"/>
              <a:gd name="connsiteY176" fmla="*/ 1509375 h 1806877"/>
              <a:gd name="connsiteX177" fmla="*/ 2668665 w 12192000"/>
              <a:gd name="connsiteY177" fmla="*/ 1517660 h 1806877"/>
              <a:gd name="connsiteX178" fmla="*/ 2548073 w 12192000"/>
              <a:gd name="connsiteY178" fmla="*/ 1516667 h 1806877"/>
              <a:gd name="connsiteX179" fmla="*/ 2423377 w 12192000"/>
              <a:gd name="connsiteY179" fmla="*/ 1527776 h 1806877"/>
              <a:gd name="connsiteX180" fmla="*/ 2295298 w 12192000"/>
              <a:gd name="connsiteY180" fmla="*/ 1534368 h 1806877"/>
              <a:gd name="connsiteX181" fmla="*/ 2188781 w 12192000"/>
              <a:gd name="connsiteY181" fmla="*/ 1529677 h 1806877"/>
              <a:gd name="connsiteX182" fmla="*/ 2074855 w 12192000"/>
              <a:gd name="connsiteY182" fmla="*/ 1515446 h 1806877"/>
              <a:gd name="connsiteX183" fmla="*/ 2012587 w 12192000"/>
              <a:gd name="connsiteY183" fmla="*/ 1522487 h 1806877"/>
              <a:gd name="connsiteX184" fmla="*/ 1932075 w 12192000"/>
              <a:gd name="connsiteY184" fmla="*/ 1517914 h 1806877"/>
              <a:gd name="connsiteX185" fmla="*/ 1908490 w 12192000"/>
              <a:gd name="connsiteY185" fmla="*/ 1526423 h 1806877"/>
              <a:gd name="connsiteX186" fmla="*/ 1908410 w 12192000"/>
              <a:gd name="connsiteY186" fmla="*/ 1526410 h 1806877"/>
              <a:gd name="connsiteX187" fmla="*/ 1901918 w 12192000"/>
              <a:gd name="connsiteY187" fmla="*/ 1522410 h 1806877"/>
              <a:gd name="connsiteX188" fmla="*/ 1876753 w 12192000"/>
              <a:gd name="connsiteY188" fmla="*/ 1517619 h 1806877"/>
              <a:gd name="connsiteX189" fmla="*/ 1858194 w 12192000"/>
              <a:gd name="connsiteY189" fmla="*/ 1522343 h 1806877"/>
              <a:gd name="connsiteX190" fmla="*/ 1702657 w 12192000"/>
              <a:gd name="connsiteY190" fmla="*/ 1510562 h 1806877"/>
              <a:gd name="connsiteX191" fmla="*/ 1701421 w 12192000"/>
              <a:gd name="connsiteY191" fmla="*/ 1510775 h 1806877"/>
              <a:gd name="connsiteX192" fmla="*/ 1699973 w 12192000"/>
              <a:gd name="connsiteY192" fmla="*/ 1507739 h 1806877"/>
              <a:gd name="connsiteX193" fmla="*/ 1682526 w 12192000"/>
              <a:gd name="connsiteY193" fmla="*/ 1504598 h 1806877"/>
              <a:gd name="connsiteX194" fmla="*/ 1677380 w 12192000"/>
              <a:gd name="connsiteY194" fmla="*/ 1504851 h 1806877"/>
              <a:gd name="connsiteX195" fmla="*/ 1670304 w 12192000"/>
              <a:gd name="connsiteY195" fmla="*/ 1503744 h 1806877"/>
              <a:gd name="connsiteX196" fmla="*/ 1670197 w 12192000"/>
              <a:gd name="connsiteY196" fmla="*/ 1503497 h 1806877"/>
              <a:gd name="connsiteX197" fmla="*/ 1626301 w 12192000"/>
              <a:gd name="connsiteY197" fmla="*/ 1474931 h 1806877"/>
              <a:gd name="connsiteX198" fmla="*/ 1535119 w 12192000"/>
              <a:gd name="connsiteY198" fmla="*/ 1463075 h 1806877"/>
              <a:gd name="connsiteX199" fmla="*/ 1531340 w 12192000"/>
              <a:gd name="connsiteY199" fmla="*/ 1461293 h 1806877"/>
              <a:gd name="connsiteX200" fmla="*/ 1498454 w 12192000"/>
              <a:gd name="connsiteY200" fmla="*/ 1463478 h 1806877"/>
              <a:gd name="connsiteX201" fmla="*/ 1478806 w 12192000"/>
              <a:gd name="connsiteY201" fmla="*/ 1464611 h 1806877"/>
              <a:gd name="connsiteX202" fmla="*/ 1358081 w 12192000"/>
              <a:gd name="connsiteY202" fmla="*/ 1455545 h 1806877"/>
              <a:gd name="connsiteX203" fmla="*/ 1222449 w 12192000"/>
              <a:gd name="connsiteY203" fmla="*/ 1455454 h 1806877"/>
              <a:gd name="connsiteX204" fmla="*/ 1180983 w 12192000"/>
              <a:gd name="connsiteY204" fmla="*/ 1440557 h 1806877"/>
              <a:gd name="connsiteX205" fmla="*/ 1018426 w 12192000"/>
              <a:gd name="connsiteY205" fmla="*/ 1400226 h 1806877"/>
              <a:gd name="connsiteX206" fmla="*/ 940021 w 12192000"/>
              <a:gd name="connsiteY206" fmla="*/ 1409452 h 1806877"/>
              <a:gd name="connsiteX207" fmla="*/ 940362 w 12192000"/>
              <a:gd name="connsiteY207" fmla="*/ 1408090 h 1806877"/>
              <a:gd name="connsiteX208" fmla="*/ 927147 w 12192000"/>
              <a:gd name="connsiteY208" fmla="*/ 1407436 h 1806877"/>
              <a:gd name="connsiteX209" fmla="*/ 915481 w 12192000"/>
              <a:gd name="connsiteY209" fmla="*/ 1395526 h 1806877"/>
              <a:gd name="connsiteX210" fmla="*/ 884363 w 12192000"/>
              <a:gd name="connsiteY210" fmla="*/ 1395024 h 1806877"/>
              <a:gd name="connsiteX211" fmla="*/ 883522 w 12192000"/>
              <a:gd name="connsiteY211" fmla="*/ 1400267 h 1806877"/>
              <a:gd name="connsiteX212" fmla="*/ 865903 w 12192000"/>
              <a:gd name="connsiteY212" fmla="*/ 1394324 h 1806877"/>
              <a:gd name="connsiteX213" fmla="*/ 790832 w 12192000"/>
              <a:gd name="connsiteY213" fmla="*/ 1370999 h 1806877"/>
              <a:gd name="connsiteX214" fmla="*/ 749766 w 12192000"/>
              <a:gd name="connsiteY214" fmla="*/ 1353216 h 1806877"/>
              <a:gd name="connsiteX215" fmla="*/ 705470 w 12192000"/>
              <a:gd name="connsiteY215" fmla="*/ 1354328 h 1806877"/>
              <a:gd name="connsiteX216" fmla="*/ 692371 w 12192000"/>
              <a:gd name="connsiteY216" fmla="*/ 1343942 h 1806877"/>
              <a:gd name="connsiteX217" fmla="*/ 690203 w 12192000"/>
              <a:gd name="connsiteY217" fmla="*/ 1341970 h 1806877"/>
              <a:gd name="connsiteX218" fmla="*/ 679574 w 12192000"/>
              <a:gd name="connsiteY218" fmla="*/ 1338069 h 1806877"/>
              <a:gd name="connsiteX219" fmla="*/ 679009 w 12192000"/>
              <a:gd name="connsiteY219" fmla="*/ 1331966 h 1806877"/>
              <a:gd name="connsiteX220" fmla="*/ 664756 w 12192000"/>
              <a:gd name="connsiteY220" fmla="*/ 1322509 h 1806877"/>
              <a:gd name="connsiteX221" fmla="*/ 644515 w 12192000"/>
              <a:gd name="connsiteY221" fmla="*/ 1316732 h 1806877"/>
              <a:gd name="connsiteX222" fmla="*/ 545716 w 12192000"/>
              <a:gd name="connsiteY222" fmla="*/ 1294878 h 1806877"/>
              <a:gd name="connsiteX223" fmla="*/ 488094 w 12192000"/>
              <a:gd name="connsiteY223" fmla="*/ 1278596 h 1806877"/>
              <a:gd name="connsiteX224" fmla="*/ 468538 w 12192000"/>
              <a:gd name="connsiteY224" fmla="*/ 1267376 h 1806877"/>
              <a:gd name="connsiteX225" fmla="*/ 439655 w 12192000"/>
              <a:gd name="connsiteY225" fmla="*/ 1255090 h 1806877"/>
              <a:gd name="connsiteX226" fmla="*/ 390496 w 12192000"/>
              <a:gd name="connsiteY226" fmla="*/ 1229512 h 1806877"/>
              <a:gd name="connsiteX227" fmla="*/ 362616 w 12192000"/>
              <a:gd name="connsiteY227" fmla="*/ 1221981 h 1806877"/>
              <a:gd name="connsiteX228" fmla="*/ 348184 w 12192000"/>
              <a:gd name="connsiteY228" fmla="*/ 1213437 h 1806877"/>
              <a:gd name="connsiteX229" fmla="*/ 341576 w 12192000"/>
              <a:gd name="connsiteY229" fmla="*/ 1212583 h 1806877"/>
              <a:gd name="connsiteX230" fmla="*/ 320370 w 12192000"/>
              <a:gd name="connsiteY230" fmla="*/ 1206827 h 1806877"/>
              <a:gd name="connsiteX231" fmla="*/ 308082 w 12192000"/>
              <a:gd name="connsiteY231" fmla="*/ 1204195 h 1806877"/>
              <a:gd name="connsiteX232" fmla="*/ 303141 w 12192000"/>
              <a:gd name="connsiteY232" fmla="*/ 1203396 h 1806877"/>
              <a:gd name="connsiteX233" fmla="*/ 260955 w 12192000"/>
              <a:gd name="connsiteY233" fmla="*/ 1203345 h 1806877"/>
              <a:gd name="connsiteX234" fmla="*/ 234352 w 12192000"/>
              <a:gd name="connsiteY234" fmla="*/ 1193972 h 1806877"/>
              <a:gd name="connsiteX235" fmla="*/ 210954 w 12192000"/>
              <a:gd name="connsiteY235" fmla="*/ 1192326 h 1806877"/>
              <a:gd name="connsiteX236" fmla="*/ 204851 w 12192000"/>
              <a:gd name="connsiteY236" fmla="*/ 1190210 h 1806877"/>
              <a:gd name="connsiteX237" fmla="*/ 145778 w 12192000"/>
              <a:gd name="connsiteY237" fmla="*/ 1190651 h 1806877"/>
              <a:gd name="connsiteX238" fmla="*/ 105518 w 12192000"/>
              <a:gd name="connsiteY238" fmla="*/ 1184937 h 1806877"/>
              <a:gd name="connsiteX239" fmla="*/ 17623 w 12192000"/>
              <a:gd name="connsiteY239" fmla="*/ 1185238 h 1806877"/>
              <a:gd name="connsiteX240" fmla="*/ 0 w 12192000"/>
              <a:gd name="connsiteY240" fmla="*/ 1184768 h 1806877"/>
              <a:gd name="connsiteX241" fmla="*/ 0 w 12192000"/>
              <a:gd name="connsiteY241" fmla="*/ 0 h 1806877"/>
              <a:gd name="connsiteX0" fmla="*/ 0 w 12192000"/>
              <a:gd name="connsiteY0" fmla="*/ 0 h 1806877"/>
              <a:gd name="connsiteX1" fmla="*/ 12192000 w 12192000"/>
              <a:gd name="connsiteY1" fmla="*/ 0 h 1806877"/>
              <a:gd name="connsiteX2" fmla="*/ 12192000 w 12192000"/>
              <a:gd name="connsiteY2" fmla="*/ 1129867 h 1806877"/>
              <a:gd name="connsiteX3" fmla="*/ 12174158 w 12192000"/>
              <a:gd name="connsiteY3" fmla="*/ 1133797 h 1806877"/>
              <a:gd name="connsiteX4" fmla="*/ 12111983 w 12192000"/>
              <a:gd name="connsiteY4" fmla="*/ 1161939 h 1806877"/>
              <a:gd name="connsiteX5" fmla="*/ 11967186 w 12192000"/>
              <a:gd name="connsiteY5" fmla="*/ 1201206 h 1806877"/>
              <a:gd name="connsiteX6" fmla="*/ 11953646 w 12192000"/>
              <a:gd name="connsiteY6" fmla="*/ 1205499 h 1806877"/>
              <a:gd name="connsiteX7" fmla="*/ 11874413 w 12192000"/>
              <a:gd name="connsiteY7" fmla="*/ 1213569 h 1806877"/>
              <a:gd name="connsiteX8" fmla="*/ 11815251 w 12192000"/>
              <a:gd name="connsiteY8" fmla="*/ 1241020 h 1806877"/>
              <a:gd name="connsiteX9" fmla="*/ 11718610 w 12192000"/>
              <a:gd name="connsiteY9" fmla="*/ 1253479 h 1806877"/>
              <a:gd name="connsiteX10" fmla="*/ 11622463 w 12192000"/>
              <a:gd name="connsiteY10" fmla="*/ 1262368 h 1806877"/>
              <a:gd name="connsiteX11" fmla="*/ 11587426 w 12192000"/>
              <a:gd name="connsiteY11" fmla="*/ 1263916 h 1806877"/>
              <a:gd name="connsiteX12" fmla="*/ 11441207 w 12192000"/>
              <a:gd name="connsiteY12" fmla="*/ 1262974 h 1806877"/>
              <a:gd name="connsiteX13" fmla="*/ 11406215 w 12192000"/>
              <a:gd name="connsiteY13" fmla="*/ 1280453 h 1806877"/>
              <a:gd name="connsiteX14" fmla="*/ 11361043 w 12192000"/>
              <a:gd name="connsiteY14" fmla="*/ 1286632 h 1806877"/>
              <a:gd name="connsiteX15" fmla="*/ 11259450 w 12192000"/>
              <a:gd name="connsiteY15" fmla="*/ 1286738 h 1806877"/>
              <a:gd name="connsiteX16" fmla="*/ 11128948 w 12192000"/>
              <a:gd name="connsiteY16" fmla="*/ 1245981 h 1806877"/>
              <a:gd name="connsiteX17" fmla="*/ 11090810 w 12192000"/>
              <a:gd name="connsiteY17" fmla="*/ 1243590 h 1806877"/>
              <a:gd name="connsiteX18" fmla="*/ 11085499 w 12192000"/>
              <a:gd name="connsiteY18" fmla="*/ 1248151 h 1806877"/>
              <a:gd name="connsiteX19" fmla="*/ 11031924 w 12192000"/>
              <a:gd name="connsiteY19" fmla="*/ 1225704 h 1806877"/>
              <a:gd name="connsiteX20" fmla="*/ 10955096 w 12192000"/>
              <a:gd name="connsiteY20" fmla="*/ 1231768 h 1806877"/>
              <a:gd name="connsiteX21" fmla="*/ 10864884 w 12192000"/>
              <a:gd name="connsiteY21" fmla="*/ 1245957 h 1806877"/>
              <a:gd name="connsiteX22" fmla="*/ 10841363 w 12192000"/>
              <a:gd name="connsiteY22" fmla="*/ 1251400 h 1806877"/>
              <a:gd name="connsiteX23" fmla="*/ 10780910 w 12192000"/>
              <a:gd name="connsiteY23" fmla="*/ 1249166 h 1806877"/>
              <a:gd name="connsiteX24" fmla="*/ 10696254 w 12192000"/>
              <a:gd name="connsiteY24" fmla="*/ 1259247 h 1806877"/>
              <a:gd name="connsiteX25" fmla="*/ 10577832 w 12192000"/>
              <a:gd name="connsiteY25" fmla="*/ 1255994 h 1806877"/>
              <a:gd name="connsiteX26" fmla="*/ 10531976 w 12192000"/>
              <a:gd name="connsiteY26" fmla="*/ 1249692 h 1806877"/>
              <a:gd name="connsiteX27" fmla="*/ 10453101 w 12192000"/>
              <a:gd name="connsiteY27" fmla="*/ 1241000 h 1806877"/>
              <a:gd name="connsiteX28" fmla="*/ 10407706 w 12192000"/>
              <a:gd name="connsiteY28" fmla="*/ 1235650 h 1806877"/>
              <a:gd name="connsiteX29" fmla="*/ 10368559 w 12192000"/>
              <a:gd name="connsiteY29" fmla="*/ 1235686 h 1806877"/>
              <a:gd name="connsiteX30" fmla="*/ 10352542 w 12192000"/>
              <a:gd name="connsiteY30" fmla="*/ 1245817 h 1806877"/>
              <a:gd name="connsiteX31" fmla="*/ 10294918 w 12192000"/>
              <a:gd name="connsiteY31" fmla="*/ 1263549 h 1806877"/>
              <a:gd name="connsiteX32" fmla="*/ 10271059 w 12192000"/>
              <a:gd name="connsiteY32" fmla="*/ 1265010 h 1806877"/>
              <a:gd name="connsiteX33" fmla="*/ 10239064 w 12192000"/>
              <a:gd name="connsiteY33" fmla="*/ 1270598 h 1806877"/>
              <a:gd name="connsiteX34" fmla="*/ 10181078 w 12192000"/>
              <a:gd name="connsiteY34" fmla="*/ 1276374 h 1806877"/>
              <a:gd name="connsiteX35" fmla="*/ 10153458 w 12192000"/>
              <a:gd name="connsiteY35" fmla="*/ 1285229 h 1806877"/>
              <a:gd name="connsiteX36" fmla="*/ 10140775 w 12192000"/>
              <a:gd name="connsiteY36" fmla="*/ 1285847 h 1806877"/>
              <a:gd name="connsiteX37" fmla="*/ 10132055 w 12192000"/>
              <a:gd name="connsiteY37" fmla="*/ 1297214 h 1806877"/>
              <a:gd name="connsiteX38" fmla="*/ 10094093 w 12192000"/>
              <a:gd name="connsiteY38" fmla="*/ 1316697 h 1806877"/>
              <a:gd name="connsiteX39" fmla="*/ 10059188 w 12192000"/>
              <a:gd name="connsiteY39" fmla="*/ 1326655 h 1806877"/>
              <a:gd name="connsiteX40" fmla="*/ 10016268 w 12192000"/>
              <a:gd name="connsiteY40" fmla="*/ 1325133 h 1806877"/>
              <a:gd name="connsiteX41" fmla="*/ 9937115 w 12192000"/>
              <a:gd name="connsiteY41" fmla="*/ 1337731 h 1806877"/>
              <a:gd name="connsiteX42" fmla="*/ 9824942 w 12192000"/>
              <a:gd name="connsiteY42" fmla="*/ 1342969 h 1806877"/>
              <a:gd name="connsiteX43" fmla="*/ 9705553 w 12192000"/>
              <a:gd name="connsiteY43" fmla="*/ 1359323 h 1806877"/>
              <a:gd name="connsiteX44" fmla="*/ 9589915 w 12192000"/>
              <a:gd name="connsiteY44" fmla="*/ 1382355 h 1806877"/>
              <a:gd name="connsiteX45" fmla="*/ 9315048 w 12192000"/>
              <a:gd name="connsiteY45" fmla="*/ 1428626 h 1806877"/>
              <a:gd name="connsiteX46" fmla="*/ 9209077 w 12192000"/>
              <a:gd name="connsiteY46" fmla="*/ 1448049 h 1806877"/>
              <a:gd name="connsiteX47" fmla="*/ 9133300 w 12192000"/>
              <a:gd name="connsiteY47" fmla="*/ 1456152 h 1806877"/>
              <a:gd name="connsiteX48" fmla="*/ 9031264 w 12192000"/>
              <a:gd name="connsiteY48" fmla="*/ 1462053 h 1806877"/>
              <a:gd name="connsiteX49" fmla="*/ 8983321 w 12192000"/>
              <a:gd name="connsiteY49" fmla="*/ 1464616 h 1806877"/>
              <a:gd name="connsiteX50" fmla="*/ 8983035 w 12192000"/>
              <a:gd name="connsiteY50" fmla="*/ 1464417 h 1806877"/>
              <a:gd name="connsiteX51" fmla="*/ 8974072 w 12192000"/>
              <a:gd name="connsiteY51" fmla="*/ 1465390 h 1806877"/>
              <a:gd name="connsiteX52" fmla="*/ 8968242 w 12192000"/>
              <a:gd name="connsiteY52" fmla="*/ 1467079 h 1806877"/>
              <a:gd name="connsiteX53" fmla="*/ 8952199 w 12192000"/>
              <a:gd name="connsiteY53" fmla="*/ 1469700 h 1806877"/>
              <a:gd name="connsiteX54" fmla="*/ 8945873 w 12192000"/>
              <a:gd name="connsiteY54" fmla="*/ 1469099 h 1806877"/>
              <a:gd name="connsiteX55" fmla="*/ 8940905 w 12192000"/>
              <a:gd name="connsiteY55" fmla="*/ 1467238 h 1806877"/>
              <a:gd name="connsiteX56" fmla="*/ 8906846 w 12192000"/>
              <a:gd name="connsiteY56" fmla="*/ 1464481 h 1806877"/>
              <a:gd name="connsiteX57" fmla="*/ 8730411 w 12192000"/>
              <a:gd name="connsiteY57" fmla="*/ 1479838 h 1806877"/>
              <a:gd name="connsiteX58" fmla="*/ 8685834 w 12192000"/>
              <a:gd name="connsiteY58" fmla="*/ 1481431 h 1806877"/>
              <a:gd name="connsiteX59" fmla="*/ 8574116 w 12192000"/>
              <a:gd name="connsiteY59" fmla="*/ 1488166 h 1806877"/>
              <a:gd name="connsiteX60" fmla="*/ 8503254 w 12192000"/>
              <a:gd name="connsiteY60" fmla="*/ 1475627 h 1806877"/>
              <a:gd name="connsiteX61" fmla="*/ 8489028 w 12192000"/>
              <a:gd name="connsiteY61" fmla="*/ 1480483 h 1806877"/>
              <a:gd name="connsiteX62" fmla="*/ 8484222 w 12192000"/>
              <a:gd name="connsiteY62" fmla="*/ 1482955 h 1806877"/>
              <a:gd name="connsiteX63" fmla="*/ 8476034 w 12192000"/>
              <a:gd name="connsiteY63" fmla="*/ 1485197 h 1806877"/>
              <a:gd name="connsiteX64" fmla="*/ 8475659 w 12192000"/>
              <a:gd name="connsiteY64" fmla="*/ 1485048 h 1806877"/>
              <a:gd name="connsiteX65" fmla="*/ 8468325 w 12192000"/>
              <a:gd name="connsiteY65" fmla="*/ 1487552 h 1806877"/>
              <a:gd name="connsiteX66" fmla="*/ 8401298 w 12192000"/>
              <a:gd name="connsiteY66" fmla="*/ 1493672 h 1806877"/>
              <a:gd name="connsiteX67" fmla="*/ 8390295 w 12192000"/>
              <a:gd name="connsiteY67" fmla="*/ 1502138 h 1806877"/>
              <a:gd name="connsiteX68" fmla="*/ 8370102 w 12192000"/>
              <a:gd name="connsiteY68" fmla="*/ 1508730 h 1806877"/>
              <a:gd name="connsiteX69" fmla="*/ 8271491 w 12192000"/>
              <a:gd name="connsiteY69" fmla="*/ 1533520 h 1806877"/>
              <a:gd name="connsiteX70" fmla="*/ 8248843 w 12192000"/>
              <a:gd name="connsiteY70" fmla="*/ 1537060 h 1806877"/>
              <a:gd name="connsiteX71" fmla="*/ 8244399 w 12192000"/>
              <a:gd name="connsiteY71" fmla="*/ 1538596 h 1806877"/>
              <a:gd name="connsiteX72" fmla="*/ 8241700 w 12192000"/>
              <a:gd name="connsiteY72" fmla="*/ 1538396 h 1806877"/>
              <a:gd name="connsiteX73" fmla="*/ 8230388 w 12192000"/>
              <a:gd name="connsiteY73" fmla="*/ 1546517 h 1806877"/>
              <a:gd name="connsiteX74" fmla="*/ 8224228 w 12192000"/>
              <a:gd name="connsiteY74" fmla="*/ 1557267 h 1806877"/>
              <a:gd name="connsiteX75" fmla="*/ 8199666 w 12192000"/>
              <a:gd name="connsiteY75" fmla="*/ 1559012 h 1806877"/>
              <a:gd name="connsiteX76" fmla="*/ 8194548 w 12192000"/>
              <a:gd name="connsiteY76" fmla="*/ 1565013 h 1806877"/>
              <a:gd name="connsiteX77" fmla="*/ 8165771 w 12192000"/>
              <a:gd name="connsiteY77" fmla="*/ 1579116 h 1806877"/>
              <a:gd name="connsiteX78" fmla="*/ 8116832 w 12192000"/>
              <a:gd name="connsiteY78" fmla="*/ 1608547 h 1806877"/>
              <a:gd name="connsiteX79" fmla="*/ 8089016 w 12192000"/>
              <a:gd name="connsiteY79" fmla="*/ 1617129 h 1806877"/>
              <a:gd name="connsiteX80" fmla="*/ 8074658 w 12192000"/>
              <a:gd name="connsiteY80" fmla="*/ 1626971 h 1806877"/>
              <a:gd name="connsiteX81" fmla="*/ 8068056 w 12192000"/>
              <a:gd name="connsiteY81" fmla="*/ 1627924 h 1806877"/>
              <a:gd name="connsiteX82" fmla="*/ 8046900 w 12192000"/>
              <a:gd name="connsiteY82" fmla="*/ 1634483 h 1806877"/>
              <a:gd name="connsiteX83" fmla="*/ 8034634 w 12192000"/>
              <a:gd name="connsiteY83" fmla="*/ 1637466 h 1806877"/>
              <a:gd name="connsiteX84" fmla="*/ 8029700 w 12192000"/>
              <a:gd name="connsiteY84" fmla="*/ 1638364 h 1806877"/>
              <a:gd name="connsiteX85" fmla="*/ 7987514 w 12192000"/>
              <a:gd name="connsiteY85" fmla="*/ 1638160 h 1806877"/>
              <a:gd name="connsiteX86" fmla="*/ 7960991 w 12192000"/>
              <a:gd name="connsiteY86" fmla="*/ 1648892 h 1806877"/>
              <a:gd name="connsiteX87" fmla="*/ 7937606 w 12192000"/>
              <a:gd name="connsiteY87" fmla="*/ 1650659 h 1806877"/>
              <a:gd name="connsiteX88" fmla="*/ 7931522 w 12192000"/>
              <a:gd name="connsiteY88" fmla="*/ 1653082 h 1806877"/>
              <a:gd name="connsiteX89" fmla="*/ 7872444 w 12192000"/>
              <a:gd name="connsiteY89" fmla="*/ 1652202 h 1806877"/>
              <a:gd name="connsiteX90" fmla="*/ 7832232 w 12192000"/>
              <a:gd name="connsiteY90" fmla="*/ 1658594 h 1806877"/>
              <a:gd name="connsiteX91" fmla="*/ 7744332 w 12192000"/>
              <a:gd name="connsiteY91" fmla="*/ 1657695 h 1806877"/>
              <a:gd name="connsiteX92" fmla="*/ 7723062 w 12192000"/>
              <a:gd name="connsiteY92" fmla="*/ 1658222 h 1806877"/>
              <a:gd name="connsiteX93" fmla="*/ 7705682 w 12192000"/>
              <a:gd name="connsiteY93" fmla="*/ 1664606 h 1806877"/>
              <a:gd name="connsiteX94" fmla="*/ 7702441 w 12192000"/>
              <a:gd name="connsiteY94" fmla="*/ 1671260 h 1806877"/>
              <a:gd name="connsiteX95" fmla="*/ 7690889 w 12192000"/>
              <a:gd name="connsiteY95" fmla="*/ 1672499 h 1806877"/>
              <a:gd name="connsiteX96" fmla="*/ 7688002 w 12192000"/>
              <a:gd name="connsiteY96" fmla="*/ 1674071 h 1806877"/>
              <a:gd name="connsiteX97" fmla="*/ 7671275 w 12192000"/>
              <a:gd name="connsiteY97" fmla="*/ 1681835 h 1806877"/>
              <a:gd name="connsiteX98" fmla="*/ 7585018 w 12192000"/>
              <a:gd name="connsiteY98" fmla="*/ 1675431 h 1806877"/>
              <a:gd name="connsiteX99" fmla="*/ 7471472 w 12192000"/>
              <a:gd name="connsiteY99" fmla="*/ 1682487 h 1806877"/>
              <a:gd name="connsiteX100" fmla="*/ 7381391 w 12192000"/>
              <a:gd name="connsiteY100" fmla="*/ 1689122 h 1806877"/>
              <a:gd name="connsiteX101" fmla="*/ 7292528 w 12192000"/>
              <a:gd name="connsiteY101" fmla="*/ 1689863 h 1806877"/>
              <a:gd name="connsiteX102" fmla="*/ 7204542 w 12192000"/>
              <a:gd name="connsiteY102" fmla="*/ 1667362 h 1806877"/>
              <a:gd name="connsiteX103" fmla="*/ 7179107 w 12192000"/>
              <a:gd name="connsiteY103" fmla="*/ 1664705 h 1806877"/>
              <a:gd name="connsiteX104" fmla="*/ 7176110 w 12192000"/>
              <a:gd name="connsiteY104" fmla="*/ 1667956 h 1806877"/>
              <a:gd name="connsiteX105" fmla="*/ 7149935 w 12192000"/>
              <a:gd name="connsiteY105" fmla="*/ 1671723 h 1806877"/>
              <a:gd name="connsiteX106" fmla="*/ 7076173 w 12192000"/>
              <a:gd name="connsiteY106" fmla="*/ 1681613 h 1806877"/>
              <a:gd name="connsiteX107" fmla="*/ 6997704 w 12192000"/>
              <a:gd name="connsiteY107" fmla="*/ 1681043 h 1806877"/>
              <a:gd name="connsiteX108" fmla="*/ 6883473 w 12192000"/>
              <a:gd name="connsiteY108" fmla="*/ 1705122 h 1806877"/>
              <a:gd name="connsiteX109" fmla="*/ 6687688 w 12192000"/>
              <a:gd name="connsiteY109" fmla="*/ 1727643 h 1806877"/>
              <a:gd name="connsiteX110" fmla="*/ 6529051 w 12192000"/>
              <a:gd name="connsiteY110" fmla="*/ 1750971 h 1806877"/>
              <a:gd name="connsiteX111" fmla="*/ 6297361 w 12192000"/>
              <a:gd name="connsiteY111" fmla="*/ 1788995 h 1806877"/>
              <a:gd name="connsiteX112" fmla="*/ 6148526 w 12192000"/>
              <a:gd name="connsiteY112" fmla="*/ 1790230 h 1806877"/>
              <a:gd name="connsiteX113" fmla="*/ 6053787 w 12192000"/>
              <a:gd name="connsiteY113" fmla="*/ 1806877 h 1806877"/>
              <a:gd name="connsiteX114" fmla="*/ 6048466 w 12192000"/>
              <a:gd name="connsiteY114" fmla="*/ 1805585 h 1806877"/>
              <a:gd name="connsiteX115" fmla="*/ 6028583 w 12192000"/>
              <a:gd name="connsiteY115" fmla="*/ 1806085 h 1806877"/>
              <a:gd name="connsiteX116" fmla="*/ 6021207 w 12192000"/>
              <a:gd name="connsiteY116" fmla="*/ 1799140 h 1806877"/>
              <a:gd name="connsiteX117" fmla="*/ 5990008 w 12192000"/>
              <a:gd name="connsiteY117" fmla="*/ 1794814 h 1806877"/>
              <a:gd name="connsiteX118" fmla="*/ 5937319 w 12192000"/>
              <a:gd name="connsiteY118" fmla="*/ 1797660 h 1806877"/>
              <a:gd name="connsiteX119" fmla="*/ 5743302 w 12192000"/>
              <a:gd name="connsiteY119" fmla="*/ 1782136 h 1806877"/>
              <a:gd name="connsiteX120" fmla="*/ 5607054 w 12192000"/>
              <a:gd name="connsiteY120" fmla="*/ 1775578 h 1806877"/>
              <a:gd name="connsiteX121" fmla="*/ 5464006 w 12192000"/>
              <a:gd name="connsiteY121" fmla="*/ 1763436 h 1806877"/>
              <a:gd name="connsiteX122" fmla="*/ 5412840 w 12192000"/>
              <a:gd name="connsiteY122" fmla="*/ 1788824 h 1806877"/>
              <a:gd name="connsiteX123" fmla="*/ 5361713 w 12192000"/>
              <a:gd name="connsiteY123" fmla="*/ 1773980 h 1806877"/>
              <a:gd name="connsiteX124" fmla="*/ 5241786 w 12192000"/>
              <a:gd name="connsiteY124" fmla="*/ 1756656 h 1806877"/>
              <a:gd name="connsiteX125" fmla="*/ 5202963 w 12192000"/>
              <a:gd name="connsiteY125" fmla="*/ 1747306 h 1806877"/>
              <a:gd name="connsiteX126" fmla="*/ 5154668 w 12192000"/>
              <a:gd name="connsiteY126" fmla="*/ 1744668 h 1806877"/>
              <a:gd name="connsiteX127" fmla="*/ 5136547 w 12192000"/>
              <a:gd name="connsiteY127" fmla="*/ 1738620 h 1806877"/>
              <a:gd name="connsiteX128" fmla="*/ 5122587 w 12192000"/>
              <a:gd name="connsiteY128" fmla="*/ 1735756 h 1806877"/>
              <a:gd name="connsiteX129" fmla="*/ 5119579 w 12192000"/>
              <a:gd name="connsiteY129" fmla="*/ 1734004 h 1806877"/>
              <a:gd name="connsiteX130" fmla="*/ 5101616 w 12192000"/>
              <a:gd name="connsiteY130" fmla="*/ 1724948 h 1806877"/>
              <a:gd name="connsiteX131" fmla="*/ 5045783 w 12192000"/>
              <a:gd name="connsiteY131" fmla="*/ 1730209 h 1806877"/>
              <a:gd name="connsiteX132" fmla="*/ 4991477 w 12192000"/>
              <a:gd name="connsiteY132" fmla="*/ 1716450 h 1806877"/>
              <a:gd name="connsiteX133" fmla="*/ 4820387 w 12192000"/>
              <a:gd name="connsiteY133" fmla="*/ 1695973 h 1806877"/>
              <a:gd name="connsiteX134" fmla="*/ 4742338 w 12192000"/>
              <a:gd name="connsiteY134" fmla="*/ 1672696 h 1806877"/>
              <a:gd name="connsiteX135" fmla="*/ 4703062 w 12192000"/>
              <a:gd name="connsiteY135" fmla="*/ 1665094 h 1806877"/>
              <a:gd name="connsiteX136" fmla="*/ 4701052 w 12192000"/>
              <a:gd name="connsiteY136" fmla="*/ 1664466 h 1806877"/>
              <a:gd name="connsiteX137" fmla="*/ 4701986 w 12192000"/>
              <a:gd name="connsiteY137" fmla="*/ 1664294 h 1806877"/>
              <a:gd name="connsiteX138" fmla="*/ 4697074 w 12192000"/>
              <a:gd name="connsiteY138" fmla="*/ 1663224 h 1806877"/>
              <a:gd name="connsiteX139" fmla="*/ 4701052 w 12192000"/>
              <a:gd name="connsiteY139" fmla="*/ 1664466 h 1806877"/>
              <a:gd name="connsiteX140" fmla="*/ 4695406 w 12192000"/>
              <a:gd name="connsiteY140" fmla="*/ 1665504 h 1806877"/>
              <a:gd name="connsiteX141" fmla="*/ 4495727 w 12192000"/>
              <a:gd name="connsiteY141" fmla="*/ 1656633 h 1806877"/>
              <a:gd name="connsiteX142" fmla="*/ 4428317 w 12192000"/>
              <a:gd name="connsiteY142" fmla="*/ 1646311 h 1806877"/>
              <a:gd name="connsiteX143" fmla="*/ 4424455 w 12192000"/>
              <a:gd name="connsiteY143" fmla="*/ 1646545 h 1806877"/>
              <a:gd name="connsiteX144" fmla="*/ 4418141 w 12192000"/>
              <a:gd name="connsiteY144" fmla="*/ 1643457 h 1806877"/>
              <a:gd name="connsiteX145" fmla="*/ 4389054 w 12192000"/>
              <a:gd name="connsiteY145" fmla="*/ 1635100 h 1806877"/>
              <a:gd name="connsiteX146" fmla="*/ 4243963 w 12192000"/>
              <a:gd name="connsiteY146" fmla="*/ 1600547 h 1806877"/>
              <a:gd name="connsiteX147" fmla="*/ 4230390 w 12192000"/>
              <a:gd name="connsiteY147" fmla="*/ 1596782 h 1806877"/>
              <a:gd name="connsiteX148" fmla="*/ 4151096 w 12192000"/>
              <a:gd name="connsiteY148" fmla="*/ 1589415 h 1806877"/>
              <a:gd name="connsiteX149" fmla="*/ 4091729 w 12192000"/>
              <a:gd name="connsiteY149" fmla="*/ 1565484 h 1806877"/>
              <a:gd name="connsiteX150" fmla="*/ 3994992 w 12192000"/>
              <a:gd name="connsiteY150" fmla="*/ 1554250 h 1806877"/>
              <a:gd name="connsiteX151" fmla="*/ 3898778 w 12192000"/>
              <a:gd name="connsiteY151" fmla="*/ 1546088 h 1806877"/>
              <a:gd name="connsiteX152" fmla="*/ 3863728 w 12192000"/>
              <a:gd name="connsiteY152" fmla="*/ 1544567 h 1806877"/>
              <a:gd name="connsiteX153" fmla="*/ 3729252 w 12192000"/>
              <a:gd name="connsiteY153" fmla="*/ 1544592 h 1806877"/>
              <a:gd name="connsiteX154" fmla="*/ 3716543 w 12192000"/>
              <a:gd name="connsiteY154" fmla="*/ 1541771 h 1806877"/>
              <a:gd name="connsiteX155" fmla="*/ 3715389 w 12192000"/>
              <a:gd name="connsiteY155" fmla="*/ 1538406 h 1806877"/>
              <a:gd name="connsiteX156" fmla="*/ 3682391 w 12192000"/>
              <a:gd name="connsiteY156" fmla="*/ 1529372 h 1806877"/>
              <a:gd name="connsiteX157" fmla="*/ 3669607 w 12192000"/>
              <a:gd name="connsiteY157" fmla="*/ 1534463 h 1806877"/>
              <a:gd name="connsiteX158" fmla="*/ 3669577 w 12192000"/>
              <a:gd name="connsiteY158" fmla="*/ 1534458 h 1806877"/>
              <a:gd name="connsiteX159" fmla="*/ 3660365 w 12192000"/>
              <a:gd name="connsiteY159" fmla="*/ 1531370 h 1806877"/>
              <a:gd name="connsiteX160" fmla="*/ 3637171 w 12192000"/>
              <a:gd name="connsiteY160" fmla="*/ 1523813 h 1806877"/>
              <a:gd name="connsiteX161" fmla="*/ 3636519 w 12192000"/>
              <a:gd name="connsiteY161" fmla="*/ 1523773 h 1806877"/>
              <a:gd name="connsiteX162" fmla="*/ 3589716 w 12192000"/>
              <a:gd name="connsiteY162" fmla="*/ 1506360 h 1806877"/>
              <a:gd name="connsiteX163" fmla="*/ 3583541 w 12192000"/>
              <a:gd name="connsiteY163" fmla="*/ 1507469 h 1806877"/>
              <a:gd name="connsiteX164" fmla="*/ 3574426 w 12192000"/>
              <a:gd name="connsiteY164" fmla="*/ 1507574 h 1806877"/>
              <a:gd name="connsiteX165" fmla="*/ 3574190 w 12192000"/>
              <a:gd name="connsiteY165" fmla="*/ 1507350 h 1806877"/>
              <a:gd name="connsiteX166" fmla="*/ 3565671 w 12192000"/>
              <a:gd name="connsiteY166" fmla="*/ 1507894 h 1806877"/>
              <a:gd name="connsiteX167" fmla="*/ 3515816 w 12192000"/>
              <a:gd name="connsiteY167" fmla="*/ 1499688 h 1806877"/>
              <a:gd name="connsiteX168" fmla="*/ 3452912 w 12192000"/>
              <a:gd name="connsiteY168" fmla="*/ 1496444 h 1806877"/>
              <a:gd name="connsiteX169" fmla="*/ 3380405 w 12192000"/>
              <a:gd name="connsiteY169" fmla="*/ 1486216 h 1806877"/>
              <a:gd name="connsiteX170" fmla="*/ 3343625 w 12192000"/>
              <a:gd name="connsiteY170" fmla="*/ 1500147 h 1806877"/>
              <a:gd name="connsiteX171" fmla="*/ 3323774 w 12192000"/>
              <a:gd name="connsiteY171" fmla="*/ 1501476 h 1806877"/>
              <a:gd name="connsiteX172" fmla="*/ 3321444 w 12192000"/>
              <a:gd name="connsiteY172" fmla="*/ 1500659 h 1806877"/>
              <a:gd name="connsiteX173" fmla="*/ 3242143 w 12192000"/>
              <a:gd name="connsiteY173" fmla="*/ 1505268 h 1806877"/>
              <a:gd name="connsiteX174" fmla="*/ 3122401 w 12192000"/>
              <a:gd name="connsiteY174" fmla="*/ 1511314 h 1806877"/>
              <a:gd name="connsiteX175" fmla="*/ 3010177 w 12192000"/>
              <a:gd name="connsiteY175" fmla="*/ 1513132 h 1806877"/>
              <a:gd name="connsiteX176" fmla="*/ 2782615 w 12192000"/>
              <a:gd name="connsiteY176" fmla="*/ 1509375 h 1806877"/>
              <a:gd name="connsiteX177" fmla="*/ 2668665 w 12192000"/>
              <a:gd name="connsiteY177" fmla="*/ 1517660 h 1806877"/>
              <a:gd name="connsiteX178" fmla="*/ 2548073 w 12192000"/>
              <a:gd name="connsiteY178" fmla="*/ 1516667 h 1806877"/>
              <a:gd name="connsiteX179" fmla="*/ 2423377 w 12192000"/>
              <a:gd name="connsiteY179" fmla="*/ 1527776 h 1806877"/>
              <a:gd name="connsiteX180" fmla="*/ 2295298 w 12192000"/>
              <a:gd name="connsiteY180" fmla="*/ 1534368 h 1806877"/>
              <a:gd name="connsiteX181" fmla="*/ 2188781 w 12192000"/>
              <a:gd name="connsiteY181" fmla="*/ 1529677 h 1806877"/>
              <a:gd name="connsiteX182" fmla="*/ 2074855 w 12192000"/>
              <a:gd name="connsiteY182" fmla="*/ 1515446 h 1806877"/>
              <a:gd name="connsiteX183" fmla="*/ 2012587 w 12192000"/>
              <a:gd name="connsiteY183" fmla="*/ 1522487 h 1806877"/>
              <a:gd name="connsiteX184" fmla="*/ 1932075 w 12192000"/>
              <a:gd name="connsiteY184" fmla="*/ 1517914 h 1806877"/>
              <a:gd name="connsiteX185" fmla="*/ 1908490 w 12192000"/>
              <a:gd name="connsiteY185" fmla="*/ 1526423 h 1806877"/>
              <a:gd name="connsiteX186" fmla="*/ 1908410 w 12192000"/>
              <a:gd name="connsiteY186" fmla="*/ 1526410 h 1806877"/>
              <a:gd name="connsiteX187" fmla="*/ 1901918 w 12192000"/>
              <a:gd name="connsiteY187" fmla="*/ 1522410 h 1806877"/>
              <a:gd name="connsiteX188" fmla="*/ 1876753 w 12192000"/>
              <a:gd name="connsiteY188" fmla="*/ 1517619 h 1806877"/>
              <a:gd name="connsiteX189" fmla="*/ 1858194 w 12192000"/>
              <a:gd name="connsiteY189" fmla="*/ 1522343 h 1806877"/>
              <a:gd name="connsiteX190" fmla="*/ 1702657 w 12192000"/>
              <a:gd name="connsiteY190" fmla="*/ 1510562 h 1806877"/>
              <a:gd name="connsiteX191" fmla="*/ 1701421 w 12192000"/>
              <a:gd name="connsiteY191" fmla="*/ 1510775 h 1806877"/>
              <a:gd name="connsiteX192" fmla="*/ 1699973 w 12192000"/>
              <a:gd name="connsiteY192" fmla="*/ 1507739 h 1806877"/>
              <a:gd name="connsiteX193" fmla="*/ 1682526 w 12192000"/>
              <a:gd name="connsiteY193" fmla="*/ 1504598 h 1806877"/>
              <a:gd name="connsiteX194" fmla="*/ 1677380 w 12192000"/>
              <a:gd name="connsiteY194" fmla="*/ 1504851 h 1806877"/>
              <a:gd name="connsiteX195" fmla="*/ 1670304 w 12192000"/>
              <a:gd name="connsiteY195" fmla="*/ 1503744 h 1806877"/>
              <a:gd name="connsiteX196" fmla="*/ 1670197 w 12192000"/>
              <a:gd name="connsiteY196" fmla="*/ 1503497 h 1806877"/>
              <a:gd name="connsiteX197" fmla="*/ 1626301 w 12192000"/>
              <a:gd name="connsiteY197" fmla="*/ 1474931 h 1806877"/>
              <a:gd name="connsiteX198" fmla="*/ 1535119 w 12192000"/>
              <a:gd name="connsiteY198" fmla="*/ 1463075 h 1806877"/>
              <a:gd name="connsiteX199" fmla="*/ 1531340 w 12192000"/>
              <a:gd name="connsiteY199" fmla="*/ 1461293 h 1806877"/>
              <a:gd name="connsiteX200" fmla="*/ 1498454 w 12192000"/>
              <a:gd name="connsiteY200" fmla="*/ 1463478 h 1806877"/>
              <a:gd name="connsiteX201" fmla="*/ 1478806 w 12192000"/>
              <a:gd name="connsiteY201" fmla="*/ 1464611 h 1806877"/>
              <a:gd name="connsiteX202" fmla="*/ 1358081 w 12192000"/>
              <a:gd name="connsiteY202" fmla="*/ 1455545 h 1806877"/>
              <a:gd name="connsiteX203" fmla="*/ 1222449 w 12192000"/>
              <a:gd name="connsiteY203" fmla="*/ 1455454 h 1806877"/>
              <a:gd name="connsiteX204" fmla="*/ 1180983 w 12192000"/>
              <a:gd name="connsiteY204" fmla="*/ 1440557 h 1806877"/>
              <a:gd name="connsiteX205" fmla="*/ 1018426 w 12192000"/>
              <a:gd name="connsiteY205" fmla="*/ 1400226 h 1806877"/>
              <a:gd name="connsiteX206" fmla="*/ 940021 w 12192000"/>
              <a:gd name="connsiteY206" fmla="*/ 1409452 h 1806877"/>
              <a:gd name="connsiteX207" fmla="*/ 940362 w 12192000"/>
              <a:gd name="connsiteY207" fmla="*/ 1408090 h 1806877"/>
              <a:gd name="connsiteX208" fmla="*/ 927147 w 12192000"/>
              <a:gd name="connsiteY208" fmla="*/ 1407436 h 1806877"/>
              <a:gd name="connsiteX209" fmla="*/ 915481 w 12192000"/>
              <a:gd name="connsiteY209" fmla="*/ 1395526 h 1806877"/>
              <a:gd name="connsiteX210" fmla="*/ 884363 w 12192000"/>
              <a:gd name="connsiteY210" fmla="*/ 1395024 h 1806877"/>
              <a:gd name="connsiteX211" fmla="*/ 883522 w 12192000"/>
              <a:gd name="connsiteY211" fmla="*/ 1400267 h 1806877"/>
              <a:gd name="connsiteX212" fmla="*/ 865903 w 12192000"/>
              <a:gd name="connsiteY212" fmla="*/ 1394324 h 1806877"/>
              <a:gd name="connsiteX213" fmla="*/ 790832 w 12192000"/>
              <a:gd name="connsiteY213" fmla="*/ 1370999 h 1806877"/>
              <a:gd name="connsiteX214" fmla="*/ 749766 w 12192000"/>
              <a:gd name="connsiteY214" fmla="*/ 1353216 h 1806877"/>
              <a:gd name="connsiteX215" fmla="*/ 705470 w 12192000"/>
              <a:gd name="connsiteY215" fmla="*/ 1354328 h 1806877"/>
              <a:gd name="connsiteX216" fmla="*/ 692371 w 12192000"/>
              <a:gd name="connsiteY216" fmla="*/ 1343942 h 1806877"/>
              <a:gd name="connsiteX217" fmla="*/ 690203 w 12192000"/>
              <a:gd name="connsiteY217" fmla="*/ 1341970 h 1806877"/>
              <a:gd name="connsiteX218" fmla="*/ 679574 w 12192000"/>
              <a:gd name="connsiteY218" fmla="*/ 1338069 h 1806877"/>
              <a:gd name="connsiteX219" fmla="*/ 679009 w 12192000"/>
              <a:gd name="connsiteY219" fmla="*/ 1331966 h 1806877"/>
              <a:gd name="connsiteX220" fmla="*/ 664756 w 12192000"/>
              <a:gd name="connsiteY220" fmla="*/ 1322509 h 1806877"/>
              <a:gd name="connsiteX221" fmla="*/ 644515 w 12192000"/>
              <a:gd name="connsiteY221" fmla="*/ 1316732 h 1806877"/>
              <a:gd name="connsiteX222" fmla="*/ 545716 w 12192000"/>
              <a:gd name="connsiteY222" fmla="*/ 1294878 h 1806877"/>
              <a:gd name="connsiteX223" fmla="*/ 488094 w 12192000"/>
              <a:gd name="connsiteY223" fmla="*/ 1278596 h 1806877"/>
              <a:gd name="connsiteX224" fmla="*/ 468538 w 12192000"/>
              <a:gd name="connsiteY224" fmla="*/ 1267376 h 1806877"/>
              <a:gd name="connsiteX225" fmla="*/ 439655 w 12192000"/>
              <a:gd name="connsiteY225" fmla="*/ 1255090 h 1806877"/>
              <a:gd name="connsiteX226" fmla="*/ 390496 w 12192000"/>
              <a:gd name="connsiteY226" fmla="*/ 1229512 h 1806877"/>
              <a:gd name="connsiteX227" fmla="*/ 362616 w 12192000"/>
              <a:gd name="connsiteY227" fmla="*/ 1221981 h 1806877"/>
              <a:gd name="connsiteX228" fmla="*/ 348184 w 12192000"/>
              <a:gd name="connsiteY228" fmla="*/ 1213437 h 1806877"/>
              <a:gd name="connsiteX229" fmla="*/ 341576 w 12192000"/>
              <a:gd name="connsiteY229" fmla="*/ 1212583 h 1806877"/>
              <a:gd name="connsiteX230" fmla="*/ 320370 w 12192000"/>
              <a:gd name="connsiteY230" fmla="*/ 1206827 h 1806877"/>
              <a:gd name="connsiteX231" fmla="*/ 308082 w 12192000"/>
              <a:gd name="connsiteY231" fmla="*/ 1204195 h 1806877"/>
              <a:gd name="connsiteX232" fmla="*/ 303141 w 12192000"/>
              <a:gd name="connsiteY232" fmla="*/ 1203396 h 1806877"/>
              <a:gd name="connsiteX233" fmla="*/ 260955 w 12192000"/>
              <a:gd name="connsiteY233" fmla="*/ 1203345 h 1806877"/>
              <a:gd name="connsiteX234" fmla="*/ 234352 w 12192000"/>
              <a:gd name="connsiteY234" fmla="*/ 1193972 h 1806877"/>
              <a:gd name="connsiteX235" fmla="*/ 210954 w 12192000"/>
              <a:gd name="connsiteY235" fmla="*/ 1192326 h 1806877"/>
              <a:gd name="connsiteX236" fmla="*/ 204851 w 12192000"/>
              <a:gd name="connsiteY236" fmla="*/ 1190210 h 1806877"/>
              <a:gd name="connsiteX237" fmla="*/ 145778 w 12192000"/>
              <a:gd name="connsiteY237" fmla="*/ 1190651 h 1806877"/>
              <a:gd name="connsiteX238" fmla="*/ 105518 w 12192000"/>
              <a:gd name="connsiteY238" fmla="*/ 1184937 h 1806877"/>
              <a:gd name="connsiteX239" fmla="*/ 17623 w 12192000"/>
              <a:gd name="connsiteY239" fmla="*/ 1185238 h 1806877"/>
              <a:gd name="connsiteX240" fmla="*/ 0 w 12192000"/>
              <a:gd name="connsiteY240" fmla="*/ 1184768 h 1806877"/>
              <a:gd name="connsiteX241" fmla="*/ 0 w 12192000"/>
              <a:gd name="connsiteY241" fmla="*/ 0 h 1806877"/>
              <a:gd name="connsiteX0" fmla="*/ 0 w 12192000"/>
              <a:gd name="connsiteY0" fmla="*/ 0 h 1806877"/>
              <a:gd name="connsiteX1" fmla="*/ 12192000 w 12192000"/>
              <a:gd name="connsiteY1" fmla="*/ 0 h 1806877"/>
              <a:gd name="connsiteX2" fmla="*/ 12192000 w 12192000"/>
              <a:gd name="connsiteY2" fmla="*/ 1129867 h 1806877"/>
              <a:gd name="connsiteX3" fmla="*/ 12174158 w 12192000"/>
              <a:gd name="connsiteY3" fmla="*/ 1133797 h 1806877"/>
              <a:gd name="connsiteX4" fmla="*/ 12111983 w 12192000"/>
              <a:gd name="connsiteY4" fmla="*/ 1161939 h 1806877"/>
              <a:gd name="connsiteX5" fmla="*/ 11967186 w 12192000"/>
              <a:gd name="connsiteY5" fmla="*/ 1201206 h 1806877"/>
              <a:gd name="connsiteX6" fmla="*/ 11953646 w 12192000"/>
              <a:gd name="connsiteY6" fmla="*/ 1205499 h 1806877"/>
              <a:gd name="connsiteX7" fmla="*/ 11874413 w 12192000"/>
              <a:gd name="connsiteY7" fmla="*/ 1213569 h 1806877"/>
              <a:gd name="connsiteX8" fmla="*/ 11815251 w 12192000"/>
              <a:gd name="connsiteY8" fmla="*/ 1241020 h 1806877"/>
              <a:gd name="connsiteX9" fmla="*/ 11718610 w 12192000"/>
              <a:gd name="connsiteY9" fmla="*/ 1253479 h 1806877"/>
              <a:gd name="connsiteX10" fmla="*/ 11622463 w 12192000"/>
              <a:gd name="connsiteY10" fmla="*/ 1262368 h 1806877"/>
              <a:gd name="connsiteX11" fmla="*/ 11587426 w 12192000"/>
              <a:gd name="connsiteY11" fmla="*/ 1263916 h 1806877"/>
              <a:gd name="connsiteX12" fmla="*/ 11441207 w 12192000"/>
              <a:gd name="connsiteY12" fmla="*/ 1262974 h 1806877"/>
              <a:gd name="connsiteX13" fmla="*/ 11406215 w 12192000"/>
              <a:gd name="connsiteY13" fmla="*/ 1280453 h 1806877"/>
              <a:gd name="connsiteX14" fmla="*/ 11361043 w 12192000"/>
              <a:gd name="connsiteY14" fmla="*/ 1286632 h 1806877"/>
              <a:gd name="connsiteX15" fmla="*/ 11259450 w 12192000"/>
              <a:gd name="connsiteY15" fmla="*/ 1286738 h 1806877"/>
              <a:gd name="connsiteX16" fmla="*/ 11128948 w 12192000"/>
              <a:gd name="connsiteY16" fmla="*/ 1245981 h 1806877"/>
              <a:gd name="connsiteX17" fmla="*/ 11090810 w 12192000"/>
              <a:gd name="connsiteY17" fmla="*/ 1243590 h 1806877"/>
              <a:gd name="connsiteX18" fmla="*/ 11085499 w 12192000"/>
              <a:gd name="connsiteY18" fmla="*/ 1248151 h 1806877"/>
              <a:gd name="connsiteX19" fmla="*/ 11031924 w 12192000"/>
              <a:gd name="connsiteY19" fmla="*/ 1225704 h 1806877"/>
              <a:gd name="connsiteX20" fmla="*/ 10955096 w 12192000"/>
              <a:gd name="connsiteY20" fmla="*/ 1231768 h 1806877"/>
              <a:gd name="connsiteX21" fmla="*/ 10864884 w 12192000"/>
              <a:gd name="connsiteY21" fmla="*/ 1245957 h 1806877"/>
              <a:gd name="connsiteX22" fmla="*/ 10841363 w 12192000"/>
              <a:gd name="connsiteY22" fmla="*/ 1251400 h 1806877"/>
              <a:gd name="connsiteX23" fmla="*/ 10780910 w 12192000"/>
              <a:gd name="connsiteY23" fmla="*/ 1249166 h 1806877"/>
              <a:gd name="connsiteX24" fmla="*/ 10696254 w 12192000"/>
              <a:gd name="connsiteY24" fmla="*/ 1259247 h 1806877"/>
              <a:gd name="connsiteX25" fmla="*/ 10577832 w 12192000"/>
              <a:gd name="connsiteY25" fmla="*/ 1255994 h 1806877"/>
              <a:gd name="connsiteX26" fmla="*/ 10531976 w 12192000"/>
              <a:gd name="connsiteY26" fmla="*/ 1249692 h 1806877"/>
              <a:gd name="connsiteX27" fmla="*/ 10453101 w 12192000"/>
              <a:gd name="connsiteY27" fmla="*/ 1241000 h 1806877"/>
              <a:gd name="connsiteX28" fmla="*/ 10407706 w 12192000"/>
              <a:gd name="connsiteY28" fmla="*/ 1235650 h 1806877"/>
              <a:gd name="connsiteX29" fmla="*/ 10368559 w 12192000"/>
              <a:gd name="connsiteY29" fmla="*/ 1235686 h 1806877"/>
              <a:gd name="connsiteX30" fmla="*/ 10352542 w 12192000"/>
              <a:gd name="connsiteY30" fmla="*/ 1245817 h 1806877"/>
              <a:gd name="connsiteX31" fmla="*/ 10294918 w 12192000"/>
              <a:gd name="connsiteY31" fmla="*/ 1263549 h 1806877"/>
              <a:gd name="connsiteX32" fmla="*/ 10271059 w 12192000"/>
              <a:gd name="connsiteY32" fmla="*/ 1265010 h 1806877"/>
              <a:gd name="connsiteX33" fmla="*/ 10239064 w 12192000"/>
              <a:gd name="connsiteY33" fmla="*/ 1270598 h 1806877"/>
              <a:gd name="connsiteX34" fmla="*/ 10181078 w 12192000"/>
              <a:gd name="connsiteY34" fmla="*/ 1276374 h 1806877"/>
              <a:gd name="connsiteX35" fmla="*/ 10153458 w 12192000"/>
              <a:gd name="connsiteY35" fmla="*/ 1285229 h 1806877"/>
              <a:gd name="connsiteX36" fmla="*/ 10140775 w 12192000"/>
              <a:gd name="connsiteY36" fmla="*/ 1285847 h 1806877"/>
              <a:gd name="connsiteX37" fmla="*/ 10132055 w 12192000"/>
              <a:gd name="connsiteY37" fmla="*/ 1297214 h 1806877"/>
              <a:gd name="connsiteX38" fmla="*/ 10094093 w 12192000"/>
              <a:gd name="connsiteY38" fmla="*/ 1316697 h 1806877"/>
              <a:gd name="connsiteX39" fmla="*/ 10059188 w 12192000"/>
              <a:gd name="connsiteY39" fmla="*/ 1326655 h 1806877"/>
              <a:gd name="connsiteX40" fmla="*/ 10016268 w 12192000"/>
              <a:gd name="connsiteY40" fmla="*/ 1325133 h 1806877"/>
              <a:gd name="connsiteX41" fmla="*/ 9937115 w 12192000"/>
              <a:gd name="connsiteY41" fmla="*/ 1337731 h 1806877"/>
              <a:gd name="connsiteX42" fmla="*/ 9824942 w 12192000"/>
              <a:gd name="connsiteY42" fmla="*/ 1342969 h 1806877"/>
              <a:gd name="connsiteX43" fmla="*/ 9705553 w 12192000"/>
              <a:gd name="connsiteY43" fmla="*/ 1359323 h 1806877"/>
              <a:gd name="connsiteX44" fmla="*/ 9589915 w 12192000"/>
              <a:gd name="connsiteY44" fmla="*/ 1382355 h 1806877"/>
              <a:gd name="connsiteX45" fmla="*/ 9315048 w 12192000"/>
              <a:gd name="connsiteY45" fmla="*/ 1428626 h 1806877"/>
              <a:gd name="connsiteX46" fmla="*/ 9209077 w 12192000"/>
              <a:gd name="connsiteY46" fmla="*/ 1448049 h 1806877"/>
              <a:gd name="connsiteX47" fmla="*/ 9133300 w 12192000"/>
              <a:gd name="connsiteY47" fmla="*/ 1456152 h 1806877"/>
              <a:gd name="connsiteX48" fmla="*/ 9031264 w 12192000"/>
              <a:gd name="connsiteY48" fmla="*/ 1462053 h 1806877"/>
              <a:gd name="connsiteX49" fmla="*/ 8983321 w 12192000"/>
              <a:gd name="connsiteY49" fmla="*/ 1464616 h 1806877"/>
              <a:gd name="connsiteX50" fmla="*/ 8983035 w 12192000"/>
              <a:gd name="connsiteY50" fmla="*/ 1464417 h 1806877"/>
              <a:gd name="connsiteX51" fmla="*/ 8974072 w 12192000"/>
              <a:gd name="connsiteY51" fmla="*/ 1465390 h 1806877"/>
              <a:gd name="connsiteX52" fmla="*/ 8968242 w 12192000"/>
              <a:gd name="connsiteY52" fmla="*/ 1467079 h 1806877"/>
              <a:gd name="connsiteX53" fmla="*/ 8952199 w 12192000"/>
              <a:gd name="connsiteY53" fmla="*/ 1469700 h 1806877"/>
              <a:gd name="connsiteX54" fmla="*/ 8945873 w 12192000"/>
              <a:gd name="connsiteY54" fmla="*/ 1469099 h 1806877"/>
              <a:gd name="connsiteX55" fmla="*/ 8940905 w 12192000"/>
              <a:gd name="connsiteY55" fmla="*/ 1467238 h 1806877"/>
              <a:gd name="connsiteX56" fmla="*/ 8906846 w 12192000"/>
              <a:gd name="connsiteY56" fmla="*/ 1464481 h 1806877"/>
              <a:gd name="connsiteX57" fmla="*/ 8730411 w 12192000"/>
              <a:gd name="connsiteY57" fmla="*/ 1479838 h 1806877"/>
              <a:gd name="connsiteX58" fmla="*/ 8685834 w 12192000"/>
              <a:gd name="connsiteY58" fmla="*/ 1481431 h 1806877"/>
              <a:gd name="connsiteX59" fmla="*/ 8574116 w 12192000"/>
              <a:gd name="connsiteY59" fmla="*/ 1488166 h 1806877"/>
              <a:gd name="connsiteX60" fmla="*/ 8503254 w 12192000"/>
              <a:gd name="connsiteY60" fmla="*/ 1475627 h 1806877"/>
              <a:gd name="connsiteX61" fmla="*/ 8489028 w 12192000"/>
              <a:gd name="connsiteY61" fmla="*/ 1480483 h 1806877"/>
              <a:gd name="connsiteX62" fmla="*/ 8484222 w 12192000"/>
              <a:gd name="connsiteY62" fmla="*/ 1482955 h 1806877"/>
              <a:gd name="connsiteX63" fmla="*/ 8476034 w 12192000"/>
              <a:gd name="connsiteY63" fmla="*/ 1485197 h 1806877"/>
              <a:gd name="connsiteX64" fmla="*/ 8475659 w 12192000"/>
              <a:gd name="connsiteY64" fmla="*/ 1485048 h 1806877"/>
              <a:gd name="connsiteX65" fmla="*/ 8468325 w 12192000"/>
              <a:gd name="connsiteY65" fmla="*/ 1487552 h 1806877"/>
              <a:gd name="connsiteX66" fmla="*/ 8401298 w 12192000"/>
              <a:gd name="connsiteY66" fmla="*/ 1493672 h 1806877"/>
              <a:gd name="connsiteX67" fmla="*/ 8390295 w 12192000"/>
              <a:gd name="connsiteY67" fmla="*/ 1502138 h 1806877"/>
              <a:gd name="connsiteX68" fmla="*/ 8370102 w 12192000"/>
              <a:gd name="connsiteY68" fmla="*/ 1508730 h 1806877"/>
              <a:gd name="connsiteX69" fmla="*/ 8271491 w 12192000"/>
              <a:gd name="connsiteY69" fmla="*/ 1533520 h 1806877"/>
              <a:gd name="connsiteX70" fmla="*/ 8248843 w 12192000"/>
              <a:gd name="connsiteY70" fmla="*/ 1537060 h 1806877"/>
              <a:gd name="connsiteX71" fmla="*/ 8244399 w 12192000"/>
              <a:gd name="connsiteY71" fmla="*/ 1538596 h 1806877"/>
              <a:gd name="connsiteX72" fmla="*/ 8241700 w 12192000"/>
              <a:gd name="connsiteY72" fmla="*/ 1538396 h 1806877"/>
              <a:gd name="connsiteX73" fmla="*/ 8230388 w 12192000"/>
              <a:gd name="connsiteY73" fmla="*/ 1546517 h 1806877"/>
              <a:gd name="connsiteX74" fmla="*/ 8224228 w 12192000"/>
              <a:gd name="connsiteY74" fmla="*/ 1557267 h 1806877"/>
              <a:gd name="connsiteX75" fmla="*/ 8199666 w 12192000"/>
              <a:gd name="connsiteY75" fmla="*/ 1559012 h 1806877"/>
              <a:gd name="connsiteX76" fmla="*/ 8194548 w 12192000"/>
              <a:gd name="connsiteY76" fmla="*/ 1565013 h 1806877"/>
              <a:gd name="connsiteX77" fmla="*/ 8165771 w 12192000"/>
              <a:gd name="connsiteY77" fmla="*/ 1579116 h 1806877"/>
              <a:gd name="connsiteX78" fmla="*/ 8116832 w 12192000"/>
              <a:gd name="connsiteY78" fmla="*/ 1608547 h 1806877"/>
              <a:gd name="connsiteX79" fmla="*/ 8089016 w 12192000"/>
              <a:gd name="connsiteY79" fmla="*/ 1617129 h 1806877"/>
              <a:gd name="connsiteX80" fmla="*/ 8074658 w 12192000"/>
              <a:gd name="connsiteY80" fmla="*/ 1626971 h 1806877"/>
              <a:gd name="connsiteX81" fmla="*/ 8068056 w 12192000"/>
              <a:gd name="connsiteY81" fmla="*/ 1627924 h 1806877"/>
              <a:gd name="connsiteX82" fmla="*/ 8046900 w 12192000"/>
              <a:gd name="connsiteY82" fmla="*/ 1634483 h 1806877"/>
              <a:gd name="connsiteX83" fmla="*/ 8034634 w 12192000"/>
              <a:gd name="connsiteY83" fmla="*/ 1637466 h 1806877"/>
              <a:gd name="connsiteX84" fmla="*/ 8029700 w 12192000"/>
              <a:gd name="connsiteY84" fmla="*/ 1638364 h 1806877"/>
              <a:gd name="connsiteX85" fmla="*/ 7987514 w 12192000"/>
              <a:gd name="connsiteY85" fmla="*/ 1638160 h 1806877"/>
              <a:gd name="connsiteX86" fmla="*/ 7960991 w 12192000"/>
              <a:gd name="connsiteY86" fmla="*/ 1648892 h 1806877"/>
              <a:gd name="connsiteX87" fmla="*/ 7937606 w 12192000"/>
              <a:gd name="connsiteY87" fmla="*/ 1650659 h 1806877"/>
              <a:gd name="connsiteX88" fmla="*/ 7931522 w 12192000"/>
              <a:gd name="connsiteY88" fmla="*/ 1653082 h 1806877"/>
              <a:gd name="connsiteX89" fmla="*/ 7872444 w 12192000"/>
              <a:gd name="connsiteY89" fmla="*/ 1652202 h 1806877"/>
              <a:gd name="connsiteX90" fmla="*/ 7832232 w 12192000"/>
              <a:gd name="connsiteY90" fmla="*/ 1658594 h 1806877"/>
              <a:gd name="connsiteX91" fmla="*/ 7744332 w 12192000"/>
              <a:gd name="connsiteY91" fmla="*/ 1657695 h 1806877"/>
              <a:gd name="connsiteX92" fmla="*/ 7723062 w 12192000"/>
              <a:gd name="connsiteY92" fmla="*/ 1658222 h 1806877"/>
              <a:gd name="connsiteX93" fmla="*/ 7705682 w 12192000"/>
              <a:gd name="connsiteY93" fmla="*/ 1664606 h 1806877"/>
              <a:gd name="connsiteX94" fmla="*/ 7702441 w 12192000"/>
              <a:gd name="connsiteY94" fmla="*/ 1671260 h 1806877"/>
              <a:gd name="connsiteX95" fmla="*/ 7690889 w 12192000"/>
              <a:gd name="connsiteY95" fmla="*/ 1672499 h 1806877"/>
              <a:gd name="connsiteX96" fmla="*/ 7688002 w 12192000"/>
              <a:gd name="connsiteY96" fmla="*/ 1674071 h 1806877"/>
              <a:gd name="connsiteX97" fmla="*/ 7671275 w 12192000"/>
              <a:gd name="connsiteY97" fmla="*/ 1681835 h 1806877"/>
              <a:gd name="connsiteX98" fmla="*/ 7585018 w 12192000"/>
              <a:gd name="connsiteY98" fmla="*/ 1675431 h 1806877"/>
              <a:gd name="connsiteX99" fmla="*/ 7471472 w 12192000"/>
              <a:gd name="connsiteY99" fmla="*/ 1682487 h 1806877"/>
              <a:gd name="connsiteX100" fmla="*/ 7381391 w 12192000"/>
              <a:gd name="connsiteY100" fmla="*/ 1689122 h 1806877"/>
              <a:gd name="connsiteX101" fmla="*/ 7292528 w 12192000"/>
              <a:gd name="connsiteY101" fmla="*/ 1689863 h 1806877"/>
              <a:gd name="connsiteX102" fmla="*/ 7204542 w 12192000"/>
              <a:gd name="connsiteY102" fmla="*/ 1667362 h 1806877"/>
              <a:gd name="connsiteX103" fmla="*/ 7179107 w 12192000"/>
              <a:gd name="connsiteY103" fmla="*/ 1664705 h 1806877"/>
              <a:gd name="connsiteX104" fmla="*/ 7176110 w 12192000"/>
              <a:gd name="connsiteY104" fmla="*/ 1667956 h 1806877"/>
              <a:gd name="connsiteX105" fmla="*/ 7149935 w 12192000"/>
              <a:gd name="connsiteY105" fmla="*/ 1671723 h 1806877"/>
              <a:gd name="connsiteX106" fmla="*/ 7076173 w 12192000"/>
              <a:gd name="connsiteY106" fmla="*/ 1681613 h 1806877"/>
              <a:gd name="connsiteX107" fmla="*/ 6997704 w 12192000"/>
              <a:gd name="connsiteY107" fmla="*/ 1681043 h 1806877"/>
              <a:gd name="connsiteX108" fmla="*/ 6883473 w 12192000"/>
              <a:gd name="connsiteY108" fmla="*/ 1705122 h 1806877"/>
              <a:gd name="connsiteX109" fmla="*/ 6687688 w 12192000"/>
              <a:gd name="connsiteY109" fmla="*/ 1727643 h 1806877"/>
              <a:gd name="connsiteX110" fmla="*/ 6529051 w 12192000"/>
              <a:gd name="connsiteY110" fmla="*/ 1750971 h 1806877"/>
              <a:gd name="connsiteX111" fmla="*/ 6306028 w 12192000"/>
              <a:gd name="connsiteY111" fmla="*/ 1761123 h 1806877"/>
              <a:gd name="connsiteX112" fmla="*/ 6148526 w 12192000"/>
              <a:gd name="connsiteY112" fmla="*/ 1790230 h 1806877"/>
              <a:gd name="connsiteX113" fmla="*/ 6053787 w 12192000"/>
              <a:gd name="connsiteY113" fmla="*/ 1806877 h 1806877"/>
              <a:gd name="connsiteX114" fmla="*/ 6048466 w 12192000"/>
              <a:gd name="connsiteY114" fmla="*/ 1805585 h 1806877"/>
              <a:gd name="connsiteX115" fmla="*/ 6028583 w 12192000"/>
              <a:gd name="connsiteY115" fmla="*/ 1806085 h 1806877"/>
              <a:gd name="connsiteX116" fmla="*/ 6021207 w 12192000"/>
              <a:gd name="connsiteY116" fmla="*/ 1799140 h 1806877"/>
              <a:gd name="connsiteX117" fmla="*/ 5990008 w 12192000"/>
              <a:gd name="connsiteY117" fmla="*/ 1794814 h 1806877"/>
              <a:gd name="connsiteX118" fmla="*/ 5937319 w 12192000"/>
              <a:gd name="connsiteY118" fmla="*/ 1797660 h 1806877"/>
              <a:gd name="connsiteX119" fmla="*/ 5743302 w 12192000"/>
              <a:gd name="connsiteY119" fmla="*/ 1782136 h 1806877"/>
              <a:gd name="connsiteX120" fmla="*/ 5607054 w 12192000"/>
              <a:gd name="connsiteY120" fmla="*/ 1775578 h 1806877"/>
              <a:gd name="connsiteX121" fmla="*/ 5464006 w 12192000"/>
              <a:gd name="connsiteY121" fmla="*/ 1763436 h 1806877"/>
              <a:gd name="connsiteX122" fmla="*/ 5412840 w 12192000"/>
              <a:gd name="connsiteY122" fmla="*/ 1788824 h 1806877"/>
              <a:gd name="connsiteX123" fmla="*/ 5361713 w 12192000"/>
              <a:gd name="connsiteY123" fmla="*/ 1773980 h 1806877"/>
              <a:gd name="connsiteX124" fmla="*/ 5241786 w 12192000"/>
              <a:gd name="connsiteY124" fmla="*/ 1756656 h 1806877"/>
              <a:gd name="connsiteX125" fmla="*/ 5202963 w 12192000"/>
              <a:gd name="connsiteY125" fmla="*/ 1747306 h 1806877"/>
              <a:gd name="connsiteX126" fmla="*/ 5154668 w 12192000"/>
              <a:gd name="connsiteY126" fmla="*/ 1744668 h 1806877"/>
              <a:gd name="connsiteX127" fmla="*/ 5136547 w 12192000"/>
              <a:gd name="connsiteY127" fmla="*/ 1738620 h 1806877"/>
              <a:gd name="connsiteX128" fmla="*/ 5122587 w 12192000"/>
              <a:gd name="connsiteY128" fmla="*/ 1735756 h 1806877"/>
              <a:gd name="connsiteX129" fmla="*/ 5119579 w 12192000"/>
              <a:gd name="connsiteY129" fmla="*/ 1734004 h 1806877"/>
              <a:gd name="connsiteX130" fmla="*/ 5101616 w 12192000"/>
              <a:gd name="connsiteY130" fmla="*/ 1724948 h 1806877"/>
              <a:gd name="connsiteX131" fmla="*/ 5045783 w 12192000"/>
              <a:gd name="connsiteY131" fmla="*/ 1730209 h 1806877"/>
              <a:gd name="connsiteX132" fmla="*/ 4991477 w 12192000"/>
              <a:gd name="connsiteY132" fmla="*/ 1716450 h 1806877"/>
              <a:gd name="connsiteX133" fmla="*/ 4820387 w 12192000"/>
              <a:gd name="connsiteY133" fmla="*/ 1695973 h 1806877"/>
              <a:gd name="connsiteX134" fmla="*/ 4742338 w 12192000"/>
              <a:gd name="connsiteY134" fmla="*/ 1672696 h 1806877"/>
              <a:gd name="connsiteX135" fmla="*/ 4703062 w 12192000"/>
              <a:gd name="connsiteY135" fmla="*/ 1665094 h 1806877"/>
              <a:gd name="connsiteX136" fmla="*/ 4701052 w 12192000"/>
              <a:gd name="connsiteY136" fmla="*/ 1664466 h 1806877"/>
              <a:gd name="connsiteX137" fmla="*/ 4701986 w 12192000"/>
              <a:gd name="connsiteY137" fmla="*/ 1664294 h 1806877"/>
              <a:gd name="connsiteX138" fmla="*/ 4697074 w 12192000"/>
              <a:gd name="connsiteY138" fmla="*/ 1663224 h 1806877"/>
              <a:gd name="connsiteX139" fmla="*/ 4701052 w 12192000"/>
              <a:gd name="connsiteY139" fmla="*/ 1664466 h 1806877"/>
              <a:gd name="connsiteX140" fmla="*/ 4695406 w 12192000"/>
              <a:gd name="connsiteY140" fmla="*/ 1665504 h 1806877"/>
              <a:gd name="connsiteX141" fmla="*/ 4495727 w 12192000"/>
              <a:gd name="connsiteY141" fmla="*/ 1656633 h 1806877"/>
              <a:gd name="connsiteX142" fmla="*/ 4428317 w 12192000"/>
              <a:gd name="connsiteY142" fmla="*/ 1646311 h 1806877"/>
              <a:gd name="connsiteX143" fmla="*/ 4424455 w 12192000"/>
              <a:gd name="connsiteY143" fmla="*/ 1646545 h 1806877"/>
              <a:gd name="connsiteX144" fmla="*/ 4418141 w 12192000"/>
              <a:gd name="connsiteY144" fmla="*/ 1643457 h 1806877"/>
              <a:gd name="connsiteX145" fmla="*/ 4389054 w 12192000"/>
              <a:gd name="connsiteY145" fmla="*/ 1635100 h 1806877"/>
              <a:gd name="connsiteX146" fmla="*/ 4243963 w 12192000"/>
              <a:gd name="connsiteY146" fmla="*/ 1600547 h 1806877"/>
              <a:gd name="connsiteX147" fmla="*/ 4230390 w 12192000"/>
              <a:gd name="connsiteY147" fmla="*/ 1596782 h 1806877"/>
              <a:gd name="connsiteX148" fmla="*/ 4151096 w 12192000"/>
              <a:gd name="connsiteY148" fmla="*/ 1589415 h 1806877"/>
              <a:gd name="connsiteX149" fmla="*/ 4091729 w 12192000"/>
              <a:gd name="connsiteY149" fmla="*/ 1565484 h 1806877"/>
              <a:gd name="connsiteX150" fmla="*/ 3994992 w 12192000"/>
              <a:gd name="connsiteY150" fmla="*/ 1554250 h 1806877"/>
              <a:gd name="connsiteX151" fmla="*/ 3898778 w 12192000"/>
              <a:gd name="connsiteY151" fmla="*/ 1546088 h 1806877"/>
              <a:gd name="connsiteX152" fmla="*/ 3863728 w 12192000"/>
              <a:gd name="connsiteY152" fmla="*/ 1544567 h 1806877"/>
              <a:gd name="connsiteX153" fmla="*/ 3729252 w 12192000"/>
              <a:gd name="connsiteY153" fmla="*/ 1544592 h 1806877"/>
              <a:gd name="connsiteX154" fmla="*/ 3716543 w 12192000"/>
              <a:gd name="connsiteY154" fmla="*/ 1541771 h 1806877"/>
              <a:gd name="connsiteX155" fmla="*/ 3715389 w 12192000"/>
              <a:gd name="connsiteY155" fmla="*/ 1538406 h 1806877"/>
              <a:gd name="connsiteX156" fmla="*/ 3682391 w 12192000"/>
              <a:gd name="connsiteY156" fmla="*/ 1529372 h 1806877"/>
              <a:gd name="connsiteX157" fmla="*/ 3669607 w 12192000"/>
              <a:gd name="connsiteY157" fmla="*/ 1534463 h 1806877"/>
              <a:gd name="connsiteX158" fmla="*/ 3669577 w 12192000"/>
              <a:gd name="connsiteY158" fmla="*/ 1534458 h 1806877"/>
              <a:gd name="connsiteX159" fmla="*/ 3660365 w 12192000"/>
              <a:gd name="connsiteY159" fmla="*/ 1531370 h 1806877"/>
              <a:gd name="connsiteX160" fmla="*/ 3637171 w 12192000"/>
              <a:gd name="connsiteY160" fmla="*/ 1523813 h 1806877"/>
              <a:gd name="connsiteX161" fmla="*/ 3636519 w 12192000"/>
              <a:gd name="connsiteY161" fmla="*/ 1523773 h 1806877"/>
              <a:gd name="connsiteX162" fmla="*/ 3589716 w 12192000"/>
              <a:gd name="connsiteY162" fmla="*/ 1506360 h 1806877"/>
              <a:gd name="connsiteX163" fmla="*/ 3583541 w 12192000"/>
              <a:gd name="connsiteY163" fmla="*/ 1507469 h 1806877"/>
              <a:gd name="connsiteX164" fmla="*/ 3574426 w 12192000"/>
              <a:gd name="connsiteY164" fmla="*/ 1507574 h 1806877"/>
              <a:gd name="connsiteX165" fmla="*/ 3574190 w 12192000"/>
              <a:gd name="connsiteY165" fmla="*/ 1507350 h 1806877"/>
              <a:gd name="connsiteX166" fmla="*/ 3565671 w 12192000"/>
              <a:gd name="connsiteY166" fmla="*/ 1507894 h 1806877"/>
              <a:gd name="connsiteX167" fmla="*/ 3515816 w 12192000"/>
              <a:gd name="connsiteY167" fmla="*/ 1499688 h 1806877"/>
              <a:gd name="connsiteX168" fmla="*/ 3452912 w 12192000"/>
              <a:gd name="connsiteY168" fmla="*/ 1496444 h 1806877"/>
              <a:gd name="connsiteX169" fmla="*/ 3380405 w 12192000"/>
              <a:gd name="connsiteY169" fmla="*/ 1486216 h 1806877"/>
              <a:gd name="connsiteX170" fmla="*/ 3343625 w 12192000"/>
              <a:gd name="connsiteY170" fmla="*/ 1500147 h 1806877"/>
              <a:gd name="connsiteX171" fmla="*/ 3323774 w 12192000"/>
              <a:gd name="connsiteY171" fmla="*/ 1501476 h 1806877"/>
              <a:gd name="connsiteX172" fmla="*/ 3321444 w 12192000"/>
              <a:gd name="connsiteY172" fmla="*/ 1500659 h 1806877"/>
              <a:gd name="connsiteX173" fmla="*/ 3242143 w 12192000"/>
              <a:gd name="connsiteY173" fmla="*/ 1505268 h 1806877"/>
              <a:gd name="connsiteX174" fmla="*/ 3122401 w 12192000"/>
              <a:gd name="connsiteY174" fmla="*/ 1511314 h 1806877"/>
              <a:gd name="connsiteX175" fmla="*/ 3010177 w 12192000"/>
              <a:gd name="connsiteY175" fmla="*/ 1513132 h 1806877"/>
              <a:gd name="connsiteX176" fmla="*/ 2782615 w 12192000"/>
              <a:gd name="connsiteY176" fmla="*/ 1509375 h 1806877"/>
              <a:gd name="connsiteX177" fmla="*/ 2668665 w 12192000"/>
              <a:gd name="connsiteY177" fmla="*/ 1517660 h 1806877"/>
              <a:gd name="connsiteX178" fmla="*/ 2548073 w 12192000"/>
              <a:gd name="connsiteY178" fmla="*/ 1516667 h 1806877"/>
              <a:gd name="connsiteX179" fmla="*/ 2423377 w 12192000"/>
              <a:gd name="connsiteY179" fmla="*/ 1527776 h 1806877"/>
              <a:gd name="connsiteX180" fmla="*/ 2295298 w 12192000"/>
              <a:gd name="connsiteY180" fmla="*/ 1534368 h 1806877"/>
              <a:gd name="connsiteX181" fmla="*/ 2188781 w 12192000"/>
              <a:gd name="connsiteY181" fmla="*/ 1529677 h 1806877"/>
              <a:gd name="connsiteX182" fmla="*/ 2074855 w 12192000"/>
              <a:gd name="connsiteY182" fmla="*/ 1515446 h 1806877"/>
              <a:gd name="connsiteX183" fmla="*/ 2012587 w 12192000"/>
              <a:gd name="connsiteY183" fmla="*/ 1522487 h 1806877"/>
              <a:gd name="connsiteX184" fmla="*/ 1932075 w 12192000"/>
              <a:gd name="connsiteY184" fmla="*/ 1517914 h 1806877"/>
              <a:gd name="connsiteX185" fmla="*/ 1908490 w 12192000"/>
              <a:gd name="connsiteY185" fmla="*/ 1526423 h 1806877"/>
              <a:gd name="connsiteX186" fmla="*/ 1908410 w 12192000"/>
              <a:gd name="connsiteY186" fmla="*/ 1526410 h 1806877"/>
              <a:gd name="connsiteX187" fmla="*/ 1901918 w 12192000"/>
              <a:gd name="connsiteY187" fmla="*/ 1522410 h 1806877"/>
              <a:gd name="connsiteX188" fmla="*/ 1876753 w 12192000"/>
              <a:gd name="connsiteY188" fmla="*/ 1517619 h 1806877"/>
              <a:gd name="connsiteX189" fmla="*/ 1858194 w 12192000"/>
              <a:gd name="connsiteY189" fmla="*/ 1522343 h 1806877"/>
              <a:gd name="connsiteX190" fmla="*/ 1702657 w 12192000"/>
              <a:gd name="connsiteY190" fmla="*/ 1510562 h 1806877"/>
              <a:gd name="connsiteX191" fmla="*/ 1701421 w 12192000"/>
              <a:gd name="connsiteY191" fmla="*/ 1510775 h 1806877"/>
              <a:gd name="connsiteX192" fmla="*/ 1699973 w 12192000"/>
              <a:gd name="connsiteY192" fmla="*/ 1507739 h 1806877"/>
              <a:gd name="connsiteX193" fmla="*/ 1682526 w 12192000"/>
              <a:gd name="connsiteY193" fmla="*/ 1504598 h 1806877"/>
              <a:gd name="connsiteX194" fmla="*/ 1677380 w 12192000"/>
              <a:gd name="connsiteY194" fmla="*/ 1504851 h 1806877"/>
              <a:gd name="connsiteX195" fmla="*/ 1670304 w 12192000"/>
              <a:gd name="connsiteY195" fmla="*/ 1503744 h 1806877"/>
              <a:gd name="connsiteX196" fmla="*/ 1670197 w 12192000"/>
              <a:gd name="connsiteY196" fmla="*/ 1503497 h 1806877"/>
              <a:gd name="connsiteX197" fmla="*/ 1626301 w 12192000"/>
              <a:gd name="connsiteY197" fmla="*/ 1474931 h 1806877"/>
              <a:gd name="connsiteX198" fmla="*/ 1535119 w 12192000"/>
              <a:gd name="connsiteY198" fmla="*/ 1463075 h 1806877"/>
              <a:gd name="connsiteX199" fmla="*/ 1531340 w 12192000"/>
              <a:gd name="connsiteY199" fmla="*/ 1461293 h 1806877"/>
              <a:gd name="connsiteX200" fmla="*/ 1498454 w 12192000"/>
              <a:gd name="connsiteY200" fmla="*/ 1463478 h 1806877"/>
              <a:gd name="connsiteX201" fmla="*/ 1478806 w 12192000"/>
              <a:gd name="connsiteY201" fmla="*/ 1464611 h 1806877"/>
              <a:gd name="connsiteX202" fmla="*/ 1358081 w 12192000"/>
              <a:gd name="connsiteY202" fmla="*/ 1455545 h 1806877"/>
              <a:gd name="connsiteX203" fmla="*/ 1222449 w 12192000"/>
              <a:gd name="connsiteY203" fmla="*/ 1455454 h 1806877"/>
              <a:gd name="connsiteX204" fmla="*/ 1180983 w 12192000"/>
              <a:gd name="connsiteY204" fmla="*/ 1440557 h 1806877"/>
              <a:gd name="connsiteX205" fmla="*/ 1018426 w 12192000"/>
              <a:gd name="connsiteY205" fmla="*/ 1400226 h 1806877"/>
              <a:gd name="connsiteX206" fmla="*/ 940021 w 12192000"/>
              <a:gd name="connsiteY206" fmla="*/ 1409452 h 1806877"/>
              <a:gd name="connsiteX207" fmla="*/ 940362 w 12192000"/>
              <a:gd name="connsiteY207" fmla="*/ 1408090 h 1806877"/>
              <a:gd name="connsiteX208" fmla="*/ 927147 w 12192000"/>
              <a:gd name="connsiteY208" fmla="*/ 1407436 h 1806877"/>
              <a:gd name="connsiteX209" fmla="*/ 915481 w 12192000"/>
              <a:gd name="connsiteY209" fmla="*/ 1395526 h 1806877"/>
              <a:gd name="connsiteX210" fmla="*/ 884363 w 12192000"/>
              <a:gd name="connsiteY210" fmla="*/ 1395024 h 1806877"/>
              <a:gd name="connsiteX211" fmla="*/ 883522 w 12192000"/>
              <a:gd name="connsiteY211" fmla="*/ 1400267 h 1806877"/>
              <a:gd name="connsiteX212" fmla="*/ 865903 w 12192000"/>
              <a:gd name="connsiteY212" fmla="*/ 1394324 h 1806877"/>
              <a:gd name="connsiteX213" fmla="*/ 790832 w 12192000"/>
              <a:gd name="connsiteY213" fmla="*/ 1370999 h 1806877"/>
              <a:gd name="connsiteX214" fmla="*/ 749766 w 12192000"/>
              <a:gd name="connsiteY214" fmla="*/ 1353216 h 1806877"/>
              <a:gd name="connsiteX215" fmla="*/ 705470 w 12192000"/>
              <a:gd name="connsiteY215" fmla="*/ 1354328 h 1806877"/>
              <a:gd name="connsiteX216" fmla="*/ 692371 w 12192000"/>
              <a:gd name="connsiteY216" fmla="*/ 1343942 h 1806877"/>
              <a:gd name="connsiteX217" fmla="*/ 690203 w 12192000"/>
              <a:gd name="connsiteY217" fmla="*/ 1341970 h 1806877"/>
              <a:gd name="connsiteX218" fmla="*/ 679574 w 12192000"/>
              <a:gd name="connsiteY218" fmla="*/ 1338069 h 1806877"/>
              <a:gd name="connsiteX219" fmla="*/ 679009 w 12192000"/>
              <a:gd name="connsiteY219" fmla="*/ 1331966 h 1806877"/>
              <a:gd name="connsiteX220" fmla="*/ 664756 w 12192000"/>
              <a:gd name="connsiteY220" fmla="*/ 1322509 h 1806877"/>
              <a:gd name="connsiteX221" fmla="*/ 644515 w 12192000"/>
              <a:gd name="connsiteY221" fmla="*/ 1316732 h 1806877"/>
              <a:gd name="connsiteX222" fmla="*/ 545716 w 12192000"/>
              <a:gd name="connsiteY222" fmla="*/ 1294878 h 1806877"/>
              <a:gd name="connsiteX223" fmla="*/ 488094 w 12192000"/>
              <a:gd name="connsiteY223" fmla="*/ 1278596 h 1806877"/>
              <a:gd name="connsiteX224" fmla="*/ 468538 w 12192000"/>
              <a:gd name="connsiteY224" fmla="*/ 1267376 h 1806877"/>
              <a:gd name="connsiteX225" fmla="*/ 439655 w 12192000"/>
              <a:gd name="connsiteY225" fmla="*/ 1255090 h 1806877"/>
              <a:gd name="connsiteX226" fmla="*/ 390496 w 12192000"/>
              <a:gd name="connsiteY226" fmla="*/ 1229512 h 1806877"/>
              <a:gd name="connsiteX227" fmla="*/ 362616 w 12192000"/>
              <a:gd name="connsiteY227" fmla="*/ 1221981 h 1806877"/>
              <a:gd name="connsiteX228" fmla="*/ 348184 w 12192000"/>
              <a:gd name="connsiteY228" fmla="*/ 1213437 h 1806877"/>
              <a:gd name="connsiteX229" fmla="*/ 341576 w 12192000"/>
              <a:gd name="connsiteY229" fmla="*/ 1212583 h 1806877"/>
              <a:gd name="connsiteX230" fmla="*/ 320370 w 12192000"/>
              <a:gd name="connsiteY230" fmla="*/ 1206827 h 1806877"/>
              <a:gd name="connsiteX231" fmla="*/ 308082 w 12192000"/>
              <a:gd name="connsiteY231" fmla="*/ 1204195 h 1806877"/>
              <a:gd name="connsiteX232" fmla="*/ 303141 w 12192000"/>
              <a:gd name="connsiteY232" fmla="*/ 1203396 h 1806877"/>
              <a:gd name="connsiteX233" fmla="*/ 260955 w 12192000"/>
              <a:gd name="connsiteY233" fmla="*/ 1203345 h 1806877"/>
              <a:gd name="connsiteX234" fmla="*/ 234352 w 12192000"/>
              <a:gd name="connsiteY234" fmla="*/ 1193972 h 1806877"/>
              <a:gd name="connsiteX235" fmla="*/ 210954 w 12192000"/>
              <a:gd name="connsiteY235" fmla="*/ 1192326 h 1806877"/>
              <a:gd name="connsiteX236" fmla="*/ 204851 w 12192000"/>
              <a:gd name="connsiteY236" fmla="*/ 1190210 h 1806877"/>
              <a:gd name="connsiteX237" fmla="*/ 145778 w 12192000"/>
              <a:gd name="connsiteY237" fmla="*/ 1190651 h 1806877"/>
              <a:gd name="connsiteX238" fmla="*/ 105518 w 12192000"/>
              <a:gd name="connsiteY238" fmla="*/ 1184937 h 1806877"/>
              <a:gd name="connsiteX239" fmla="*/ 17623 w 12192000"/>
              <a:gd name="connsiteY239" fmla="*/ 1185238 h 1806877"/>
              <a:gd name="connsiteX240" fmla="*/ 0 w 12192000"/>
              <a:gd name="connsiteY240" fmla="*/ 1184768 h 1806877"/>
              <a:gd name="connsiteX241" fmla="*/ 0 w 12192000"/>
              <a:gd name="connsiteY241" fmla="*/ 0 h 1806877"/>
              <a:gd name="connsiteX0" fmla="*/ 0 w 12192000"/>
              <a:gd name="connsiteY0" fmla="*/ 0 h 1806877"/>
              <a:gd name="connsiteX1" fmla="*/ 12192000 w 12192000"/>
              <a:gd name="connsiteY1" fmla="*/ 0 h 1806877"/>
              <a:gd name="connsiteX2" fmla="*/ 12192000 w 12192000"/>
              <a:gd name="connsiteY2" fmla="*/ 1129867 h 1806877"/>
              <a:gd name="connsiteX3" fmla="*/ 12174158 w 12192000"/>
              <a:gd name="connsiteY3" fmla="*/ 1133797 h 1806877"/>
              <a:gd name="connsiteX4" fmla="*/ 12111983 w 12192000"/>
              <a:gd name="connsiteY4" fmla="*/ 1161939 h 1806877"/>
              <a:gd name="connsiteX5" fmla="*/ 11967186 w 12192000"/>
              <a:gd name="connsiteY5" fmla="*/ 1201206 h 1806877"/>
              <a:gd name="connsiteX6" fmla="*/ 11953646 w 12192000"/>
              <a:gd name="connsiteY6" fmla="*/ 1205499 h 1806877"/>
              <a:gd name="connsiteX7" fmla="*/ 11874413 w 12192000"/>
              <a:gd name="connsiteY7" fmla="*/ 1213569 h 1806877"/>
              <a:gd name="connsiteX8" fmla="*/ 11815251 w 12192000"/>
              <a:gd name="connsiteY8" fmla="*/ 1241020 h 1806877"/>
              <a:gd name="connsiteX9" fmla="*/ 11718610 w 12192000"/>
              <a:gd name="connsiteY9" fmla="*/ 1253479 h 1806877"/>
              <a:gd name="connsiteX10" fmla="*/ 11622463 w 12192000"/>
              <a:gd name="connsiteY10" fmla="*/ 1262368 h 1806877"/>
              <a:gd name="connsiteX11" fmla="*/ 11587426 w 12192000"/>
              <a:gd name="connsiteY11" fmla="*/ 1263916 h 1806877"/>
              <a:gd name="connsiteX12" fmla="*/ 11441207 w 12192000"/>
              <a:gd name="connsiteY12" fmla="*/ 1262974 h 1806877"/>
              <a:gd name="connsiteX13" fmla="*/ 11406215 w 12192000"/>
              <a:gd name="connsiteY13" fmla="*/ 1280453 h 1806877"/>
              <a:gd name="connsiteX14" fmla="*/ 11361043 w 12192000"/>
              <a:gd name="connsiteY14" fmla="*/ 1286632 h 1806877"/>
              <a:gd name="connsiteX15" fmla="*/ 11259450 w 12192000"/>
              <a:gd name="connsiteY15" fmla="*/ 1286738 h 1806877"/>
              <a:gd name="connsiteX16" fmla="*/ 11128948 w 12192000"/>
              <a:gd name="connsiteY16" fmla="*/ 1245981 h 1806877"/>
              <a:gd name="connsiteX17" fmla="*/ 11090810 w 12192000"/>
              <a:gd name="connsiteY17" fmla="*/ 1243590 h 1806877"/>
              <a:gd name="connsiteX18" fmla="*/ 11085499 w 12192000"/>
              <a:gd name="connsiteY18" fmla="*/ 1248151 h 1806877"/>
              <a:gd name="connsiteX19" fmla="*/ 11031924 w 12192000"/>
              <a:gd name="connsiteY19" fmla="*/ 1225704 h 1806877"/>
              <a:gd name="connsiteX20" fmla="*/ 10955096 w 12192000"/>
              <a:gd name="connsiteY20" fmla="*/ 1231768 h 1806877"/>
              <a:gd name="connsiteX21" fmla="*/ 10864884 w 12192000"/>
              <a:gd name="connsiteY21" fmla="*/ 1245957 h 1806877"/>
              <a:gd name="connsiteX22" fmla="*/ 10841363 w 12192000"/>
              <a:gd name="connsiteY22" fmla="*/ 1251400 h 1806877"/>
              <a:gd name="connsiteX23" fmla="*/ 10780910 w 12192000"/>
              <a:gd name="connsiteY23" fmla="*/ 1249166 h 1806877"/>
              <a:gd name="connsiteX24" fmla="*/ 10696254 w 12192000"/>
              <a:gd name="connsiteY24" fmla="*/ 1259247 h 1806877"/>
              <a:gd name="connsiteX25" fmla="*/ 10577832 w 12192000"/>
              <a:gd name="connsiteY25" fmla="*/ 1255994 h 1806877"/>
              <a:gd name="connsiteX26" fmla="*/ 10531976 w 12192000"/>
              <a:gd name="connsiteY26" fmla="*/ 1249692 h 1806877"/>
              <a:gd name="connsiteX27" fmla="*/ 10453101 w 12192000"/>
              <a:gd name="connsiteY27" fmla="*/ 1241000 h 1806877"/>
              <a:gd name="connsiteX28" fmla="*/ 10407706 w 12192000"/>
              <a:gd name="connsiteY28" fmla="*/ 1235650 h 1806877"/>
              <a:gd name="connsiteX29" fmla="*/ 10368559 w 12192000"/>
              <a:gd name="connsiteY29" fmla="*/ 1235686 h 1806877"/>
              <a:gd name="connsiteX30" fmla="*/ 10352542 w 12192000"/>
              <a:gd name="connsiteY30" fmla="*/ 1245817 h 1806877"/>
              <a:gd name="connsiteX31" fmla="*/ 10294918 w 12192000"/>
              <a:gd name="connsiteY31" fmla="*/ 1263549 h 1806877"/>
              <a:gd name="connsiteX32" fmla="*/ 10271059 w 12192000"/>
              <a:gd name="connsiteY32" fmla="*/ 1265010 h 1806877"/>
              <a:gd name="connsiteX33" fmla="*/ 10239064 w 12192000"/>
              <a:gd name="connsiteY33" fmla="*/ 1270598 h 1806877"/>
              <a:gd name="connsiteX34" fmla="*/ 10181078 w 12192000"/>
              <a:gd name="connsiteY34" fmla="*/ 1276374 h 1806877"/>
              <a:gd name="connsiteX35" fmla="*/ 10153458 w 12192000"/>
              <a:gd name="connsiteY35" fmla="*/ 1285229 h 1806877"/>
              <a:gd name="connsiteX36" fmla="*/ 10140775 w 12192000"/>
              <a:gd name="connsiteY36" fmla="*/ 1285847 h 1806877"/>
              <a:gd name="connsiteX37" fmla="*/ 10132055 w 12192000"/>
              <a:gd name="connsiteY37" fmla="*/ 1297214 h 1806877"/>
              <a:gd name="connsiteX38" fmla="*/ 10094093 w 12192000"/>
              <a:gd name="connsiteY38" fmla="*/ 1316697 h 1806877"/>
              <a:gd name="connsiteX39" fmla="*/ 10059188 w 12192000"/>
              <a:gd name="connsiteY39" fmla="*/ 1326655 h 1806877"/>
              <a:gd name="connsiteX40" fmla="*/ 10016268 w 12192000"/>
              <a:gd name="connsiteY40" fmla="*/ 1325133 h 1806877"/>
              <a:gd name="connsiteX41" fmla="*/ 9937115 w 12192000"/>
              <a:gd name="connsiteY41" fmla="*/ 1337731 h 1806877"/>
              <a:gd name="connsiteX42" fmla="*/ 9824942 w 12192000"/>
              <a:gd name="connsiteY42" fmla="*/ 1342969 h 1806877"/>
              <a:gd name="connsiteX43" fmla="*/ 9705553 w 12192000"/>
              <a:gd name="connsiteY43" fmla="*/ 1359323 h 1806877"/>
              <a:gd name="connsiteX44" fmla="*/ 9589915 w 12192000"/>
              <a:gd name="connsiteY44" fmla="*/ 1382355 h 1806877"/>
              <a:gd name="connsiteX45" fmla="*/ 9315048 w 12192000"/>
              <a:gd name="connsiteY45" fmla="*/ 1428626 h 1806877"/>
              <a:gd name="connsiteX46" fmla="*/ 9209077 w 12192000"/>
              <a:gd name="connsiteY46" fmla="*/ 1448049 h 1806877"/>
              <a:gd name="connsiteX47" fmla="*/ 9133300 w 12192000"/>
              <a:gd name="connsiteY47" fmla="*/ 1456152 h 1806877"/>
              <a:gd name="connsiteX48" fmla="*/ 9031264 w 12192000"/>
              <a:gd name="connsiteY48" fmla="*/ 1462053 h 1806877"/>
              <a:gd name="connsiteX49" fmla="*/ 8983321 w 12192000"/>
              <a:gd name="connsiteY49" fmla="*/ 1464616 h 1806877"/>
              <a:gd name="connsiteX50" fmla="*/ 8983035 w 12192000"/>
              <a:gd name="connsiteY50" fmla="*/ 1464417 h 1806877"/>
              <a:gd name="connsiteX51" fmla="*/ 8974072 w 12192000"/>
              <a:gd name="connsiteY51" fmla="*/ 1465390 h 1806877"/>
              <a:gd name="connsiteX52" fmla="*/ 8968242 w 12192000"/>
              <a:gd name="connsiteY52" fmla="*/ 1467079 h 1806877"/>
              <a:gd name="connsiteX53" fmla="*/ 8952199 w 12192000"/>
              <a:gd name="connsiteY53" fmla="*/ 1469700 h 1806877"/>
              <a:gd name="connsiteX54" fmla="*/ 8945873 w 12192000"/>
              <a:gd name="connsiteY54" fmla="*/ 1469099 h 1806877"/>
              <a:gd name="connsiteX55" fmla="*/ 8940905 w 12192000"/>
              <a:gd name="connsiteY55" fmla="*/ 1467238 h 1806877"/>
              <a:gd name="connsiteX56" fmla="*/ 8906846 w 12192000"/>
              <a:gd name="connsiteY56" fmla="*/ 1464481 h 1806877"/>
              <a:gd name="connsiteX57" fmla="*/ 8730411 w 12192000"/>
              <a:gd name="connsiteY57" fmla="*/ 1479838 h 1806877"/>
              <a:gd name="connsiteX58" fmla="*/ 8685834 w 12192000"/>
              <a:gd name="connsiteY58" fmla="*/ 1481431 h 1806877"/>
              <a:gd name="connsiteX59" fmla="*/ 8574116 w 12192000"/>
              <a:gd name="connsiteY59" fmla="*/ 1488166 h 1806877"/>
              <a:gd name="connsiteX60" fmla="*/ 8503254 w 12192000"/>
              <a:gd name="connsiteY60" fmla="*/ 1475627 h 1806877"/>
              <a:gd name="connsiteX61" fmla="*/ 8489028 w 12192000"/>
              <a:gd name="connsiteY61" fmla="*/ 1480483 h 1806877"/>
              <a:gd name="connsiteX62" fmla="*/ 8484222 w 12192000"/>
              <a:gd name="connsiteY62" fmla="*/ 1482955 h 1806877"/>
              <a:gd name="connsiteX63" fmla="*/ 8476034 w 12192000"/>
              <a:gd name="connsiteY63" fmla="*/ 1485197 h 1806877"/>
              <a:gd name="connsiteX64" fmla="*/ 8475659 w 12192000"/>
              <a:gd name="connsiteY64" fmla="*/ 1485048 h 1806877"/>
              <a:gd name="connsiteX65" fmla="*/ 8468325 w 12192000"/>
              <a:gd name="connsiteY65" fmla="*/ 1487552 h 1806877"/>
              <a:gd name="connsiteX66" fmla="*/ 8401298 w 12192000"/>
              <a:gd name="connsiteY66" fmla="*/ 1493672 h 1806877"/>
              <a:gd name="connsiteX67" fmla="*/ 8390295 w 12192000"/>
              <a:gd name="connsiteY67" fmla="*/ 1502138 h 1806877"/>
              <a:gd name="connsiteX68" fmla="*/ 8370102 w 12192000"/>
              <a:gd name="connsiteY68" fmla="*/ 1508730 h 1806877"/>
              <a:gd name="connsiteX69" fmla="*/ 8271491 w 12192000"/>
              <a:gd name="connsiteY69" fmla="*/ 1533520 h 1806877"/>
              <a:gd name="connsiteX70" fmla="*/ 8248843 w 12192000"/>
              <a:gd name="connsiteY70" fmla="*/ 1537060 h 1806877"/>
              <a:gd name="connsiteX71" fmla="*/ 8244399 w 12192000"/>
              <a:gd name="connsiteY71" fmla="*/ 1538596 h 1806877"/>
              <a:gd name="connsiteX72" fmla="*/ 8241700 w 12192000"/>
              <a:gd name="connsiteY72" fmla="*/ 1538396 h 1806877"/>
              <a:gd name="connsiteX73" fmla="*/ 8230388 w 12192000"/>
              <a:gd name="connsiteY73" fmla="*/ 1546517 h 1806877"/>
              <a:gd name="connsiteX74" fmla="*/ 8224228 w 12192000"/>
              <a:gd name="connsiteY74" fmla="*/ 1557267 h 1806877"/>
              <a:gd name="connsiteX75" fmla="*/ 8199666 w 12192000"/>
              <a:gd name="connsiteY75" fmla="*/ 1559012 h 1806877"/>
              <a:gd name="connsiteX76" fmla="*/ 8194548 w 12192000"/>
              <a:gd name="connsiteY76" fmla="*/ 1565013 h 1806877"/>
              <a:gd name="connsiteX77" fmla="*/ 8165771 w 12192000"/>
              <a:gd name="connsiteY77" fmla="*/ 1579116 h 1806877"/>
              <a:gd name="connsiteX78" fmla="*/ 8116832 w 12192000"/>
              <a:gd name="connsiteY78" fmla="*/ 1608547 h 1806877"/>
              <a:gd name="connsiteX79" fmla="*/ 8089016 w 12192000"/>
              <a:gd name="connsiteY79" fmla="*/ 1617129 h 1806877"/>
              <a:gd name="connsiteX80" fmla="*/ 8074658 w 12192000"/>
              <a:gd name="connsiteY80" fmla="*/ 1626971 h 1806877"/>
              <a:gd name="connsiteX81" fmla="*/ 8068056 w 12192000"/>
              <a:gd name="connsiteY81" fmla="*/ 1627924 h 1806877"/>
              <a:gd name="connsiteX82" fmla="*/ 8046900 w 12192000"/>
              <a:gd name="connsiteY82" fmla="*/ 1634483 h 1806877"/>
              <a:gd name="connsiteX83" fmla="*/ 8034634 w 12192000"/>
              <a:gd name="connsiteY83" fmla="*/ 1637466 h 1806877"/>
              <a:gd name="connsiteX84" fmla="*/ 8029700 w 12192000"/>
              <a:gd name="connsiteY84" fmla="*/ 1638364 h 1806877"/>
              <a:gd name="connsiteX85" fmla="*/ 7987514 w 12192000"/>
              <a:gd name="connsiteY85" fmla="*/ 1638160 h 1806877"/>
              <a:gd name="connsiteX86" fmla="*/ 7960991 w 12192000"/>
              <a:gd name="connsiteY86" fmla="*/ 1648892 h 1806877"/>
              <a:gd name="connsiteX87" fmla="*/ 7937606 w 12192000"/>
              <a:gd name="connsiteY87" fmla="*/ 1650659 h 1806877"/>
              <a:gd name="connsiteX88" fmla="*/ 7931522 w 12192000"/>
              <a:gd name="connsiteY88" fmla="*/ 1653082 h 1806877"/>
              <a:gd name="connsiteX89" fmla="*/ 7872444 w 12192000"/>
              <a:gd name="connsiteY89" fmla="*/ 1652202 h 1806877"/>
              <a:gd name="connsiteX90" fmla="*/ 7832232 w 12192000"/>
              <a:gd name="connsiteY90" fmla="*/ 1658594 h 1806877"/>
              <a:gd name="connsiteX91" fmla="*/ 7744332 w 12192000"/>
              <a:gd name="connsiteY91" fmla="*/ 1657695 h 1806877"/>
              <a:gd name="connsiteX92" fmla="*/ 7723062 w 12192000"/>
              <a:gd name="connsiteY92" fmla="*/ 1658222 h 1806877"/>
              <a:gd name="connsiteX93" fmla="*/ 7705682 w 12192000"/>
              <a:gd name="connsiteY93" fmla="*/ 1664606 h 1806877"/>
              <a:gd name="connsiteX94" fmla="*/ 7702441 w 12192000"/>
              <a:gd name="connsiteY94" fmla="*/ 1671260 h 1806877"/>
              <a:gd name="connsiteX95" fmla="*/ 7690889 w 12192000"/>
              <a:gd name="connsiteY95" fmla="*/ 1672499 h 1806877"/>
              <a:gd name="connsiteX96" fmla="*/ 7688002 w 12192000"/>
              <a:gd name="connsiteY96" fmla="*/ 1674071 h 1806877"/>
              <a:gd name="connsiteX97" fmla="*/ 7671275 w 12192000"/>
              <a:gd name="connsiteY97" fmla="*/ 1681835 h 1806877"/>
              <a:gd name="connsiteX98" fmla="*/ 7585018 w 12192000"/>
              <a:gd name="connsiteY98" fmla="*/ 1675431 h 1806877"/>
              <a:gd name="connsiteX99" fmla="*/ 7471472 w 12192000"/>
              <a:gd name="connsiteY99" fmla="*/ 1682487 h 1806877"/>
              <a:gd name="connsiteX100" fmla="*/ 7381391 w 12192000"/>
              <a:gd name="connsiteY100" fmla="*/ 1689122 h 1806877"/>
              <a:gd name="connsiteX101" fmla="*/ 7292528 w 12192000"/>
              <a:gd name="connsiteY101" fmla="*/ 1689863 h 1806877"/>
              <a:gd name="connsiteX102" fmla="*/ 7204542 w 12192000"/>
              <a:gd name="connsiteY102" fmla="*/ 1667362 h 1806877"/>
              <a:gd name="connsiteX103" fmla="*/ 7179107 w 12192000"/>
              <a:gd name="connsiteY103" fmla="*/ 1664705 h 1806877"/>
              <a:gd name="connsiteX104" fmla="*/ 7176110 w 12192000"/>
              <a:gd name="connsiteY104" fmla="*/ 1667956 h 1806877"/>
              <a:gd name="connsiteX105" fmla="*/ 7149935 w 12192000"/>
              <a:gd name="connsiteY105" fmla="*/ 1671723 h 1806877"/>
              <a:gd name="connsiteX106" fmla="*/ 7076173 w 12192000"/>
              <a:gd name="connsiteY106" fmla="*/ 1681613 h 1806877"/>
              <a:gd name="connsiteX107" fmla="*/ 6997704 w 12192000"/>
              <a:gd name="connsiteY107" fmla="*/ 1681043 h 1806877"/>
              <a:gd name="connsiteX108" fmla="*/ 6883473 w 12192000"/>
              <a:gd name="connsiteY108" fmla="*/ 1705122 h 1806877"/>
              <a:gd name="connsiteX109" fmla="*/ 6687688 w 12192000"/>
              <a:gd name="connsiteY109" fmla="*/ 1727643 h 1806877"/>
              <a:gd name="connsiteX110" fmla="*/ 6529051 w 12192000"/>
              <a:gd name="connsiteY110" fmla="*/ 1750971 h 1806877"/>
              <a:gd name="connsiteX111" fmla="*/ 6306028 w 12192000"/>
              <a:gd name="connsiteY111" fmla="*/ 1761123 h 1806877"/>
              <a:gd name="connsiteX112" fmla="*/ 6148526 w 12192000"/>
              <a:gd name="connsiteY112" fmla="*/ 1790230 h 1806877"/>
              <a:gd name="connsiteX113" fmla="*/ 6053787 w 12192000"/>
              <a:gd name="connsiteY113" fmla="*/ 1806877 h 1806877"/>
              <a:gd name="connsiteX114" fmla="*/ 6096136 w 12192000"/>
              <a:gd name="connsiteY114" fmla="*/ 1767260 h 1806877"/>
              <a:gd name="connsiteX115" fmla="*/ 6028583 w 12192000"/>
              <a:gd name="connsiteY115" fmla="*/ 1806085 h 1806877"/>
              <a:gd name="connsiteX116" fmla="*/ 6021207 w 12192000"/>
              <a:gd name="connsiteY116" fmla="*/ 1799140 h 1806877"/>
              <a:gd name="connsiteX117" fmla="*/ 5990008 w 12192000"/>
              <a:gd name="connsiteY117" fmla="*/ 1794814 h 1806877"/>
              <a:gd name="connsiteX118" fmla="*/ 5937319 w 12192000"/>
              <a:gd name="connsiteY118" fmla="*/ 1797660 h 1806877"/>
              <a:gd name="connsiteX119" fmla="*/ 5743302 w 12192000"/>
              <a:gd name="connsiteY119" fmla="*/ 1782136 h 1806877"/>
              <a:gd name="connsiteX120" fmla="*/ 5607054 w 12192000"/>
              <a:gd name="connsiteY120" fmla="*/ 1775578 h 1806877"/>
              <a:gd name="connsiteX121" fmla="*/ 5464006 w 12192000"/>
              <a:gd name="connsiteY121" fmla="*/ 1763436 h 1806877"/>
              <a:gd name="connsiteX122" fmla="*/ 5412840 w 12192000"/>
              <a:gd name="connsiteY122" fmla="*/ 1788824 h 1806877"/>
              <a:gd name="connsiteX123" fmla="*/ 5361713 w 12192000"/>
              <a:gd name="connsiteY123" fmla="*/ 1773980 h 1806877"/>
              <a:gd name="connsiteX124" fmla="*/ 5241786 w 12192000"/>
              <a:gd name="connsiteY124" fmla="*/ 1756656 h 1806877"/>
              <a:gd name="connsiteX125" fmla="*/ 5202963 w 12192000"/>
              <a:gd name="connsiteY125" fmla="*/ 1747306 h 1806877"/>
              <a:gd name="connsiteX126" fmla="*/ 5154668 w 12192000"/>
              <a:gd name="connsiteY126" fmla="*/ 1744668 h 1806877"/>
              <a:gd name="connsiteX127" fmla="*/ 5136547 w 12192000"/>
              <a:gd name="connsiteY127" fmla="*/ 1738620 h 1806877"/>
              <a:gd name="connsiteX128" fmla="*/ 5122587 w 12192000"/>
              <a:gd name="connsiteY128" fmla="*/ 1735756 h 1806877"/>
              <a:gd name="connsiteX129" fmla="*/ 5119579 w 12192000"/>
              <a:gd name="connsiteY129" fmla="*/ 1734004 h 1806877"/>
              <a:gd name="connsiteX130" fmla="*/ 5101616 w 12192000"/>
              <a:gd name="connsiteY130" fmla="*/ 1724948 h 1806877"/>
              <a:gd name="connsiteX131" fmla="*/ 5045783 w 12192000"/>
              <a:gd name="connsiteY131" fmla="*/ 1730209 h 1806877"/>
              <a:gd name="connsiteX132" fmla="*/ 4991477 w 12192000"/>
              <a:gd name="connsiteY132" fmla="*/ 1716450 h 1806877"/>
              <a:gd name="connsiteX133" fmla="*/ 4820387 w 12192000"/>
              <a:gd name="connsiteY133" fmla="*/ 1695973 h 1806877"/>
              <a:gd name="connsiteX134" fmla="*/ 4742338 w 12192000"/>
              <a:gd name="connsiteY134" fmla="*/ 1672696 h 1806877"/>
              <a:gd name="connsiteX135" fmla="*/ 4703062 w 12192000"/>
              <a:gd name="connsiteY135" fmla="*/ 1665094 h 1806877"/>
              <a:gd name="connsiteX136" fmla="*/ 4701052 w 12192000"/>
              <a:gd name="connsiteY136" fmla="*/ 1664466 h 1806877"/>
              <a:gd name="connsiteX137" fmla="*/ 4701986 w 12192000"/>
              <a:gd name="connsiteY137" fmla="*/ 1664294 h 1806877"/>
              <a:gd name="connsiteX138" fmla="*/ 4697074 w 12192000"/>
              <a:gd name="connsiteY138" fmla="*/ 1663224 h 1806877"/>
              <a:gd name="connsiteX139" fmla="*/ 4701052 w 12192000"/>
              <a:gd name="connsiteY139" fmla="*/ 1664466 h 1806877"/>
              <a:gd name="connsiteX140" fmla="*/ 4695406 w 12192000"/>
              <a:gd name="connsiteY140" fmla="*/ 1665504 h 1806877"/>
              <a:gd name="connsiteX141" fmla="*/ 4495727 w 12192000"/>
              <a:gd name="connsiteY141" fmla="*/ 1656633 h 1806877"/>
              <a:gd name="connsiteX142" fmla="*/ 4428317 w 12192000"/>
              <a:gd name="connsiteY142" fmla="*/ 1646311 h 1806877"/>
              <a:gd name="connsiteX143" fmla="*/ 4424455 w 12192000"/>
              <a:gd name="connsiteY143" fmla="*/ 1646545 h 1806877"/>
              <a:gd name="connsiteX144" fmla="*/ 4418141 w 12192000"/>
              <a:gd name="connsiteY144" fmla="*/ 1643457 h 1806877"/>
              <a:gd name="connsiteX145" fmla="*/ 4389054 w 12192000"/>
              <a:gd name="connsiteY145" fmla="*/ 1635100 h 1806877"/>
              <a:gd name="connsiteX146" fmla="*/ 4243963 w 12192000"/>
              <a:gd name="connsiteY146" fmla="*/ 1600547 h 1806877"/>
              <a:gd name="connsiteX147" fmla="*/ 4230390 w 12192000"/>
              <a:gd name="connsiteY147" fmla="*/ 1596782 h 1806877"/>
              <a:gd name="connsiteX148" fmla="*/ 4151096 w 12192000"/>
              <a:gd name="connsiteY148" fmla="*/ 1589415 h 1806877"/>
              <a:gd name="connsiteX149" fmla="*/ 4091729 w 12192000"/>
              <a:gd name="connsiteY149" fmla="*/ 1565484 h 1806877"/>
              <a:gd name="connsiteX150" fmla="*/ 3994992 w 12192000"/>
              <a:gd name="connsiteY150" fmla="*/ 1554250 h 1806877"/>
              <a:gd name="connsiteX151" fmla="*/ 3898778 w 12192000"/>
              <a:gd name="connsiteY151" fmla="*/ 1546088 h 1806877"/>
              <a:gd name="connsiteX152" fmla="*/ 3863728 w 12192000"/>
              <a:gd name="connsiteY152" fmla="*/ 1544567 h 1806877"/>
              <a:gd name="connsiteX153" fmla="*/ 3729252 w 12192000"/>
              <a:gd name="connsiteY153" fmla="*/ 1544592 h 1806877"/>
              <a:gd name="connsiteX154" fmla="*/ 3716543 w 12192000"/>
              <a:gd name="connsiteY154" fmla="*/ 1541771 h 1806877"/>
              <a:gd name="connsiteX155" fmla="*/ 3715389 w 12192000"/>
              <a:gd name="connsiteY155" fmla="*/ 1538406 h 1806877"/>
              <a:gd name="connsiteX156" fmla="*/ 3682391 w 12192000"/>
              <a:gd name="connsiteY156" fmla="*/ 1529372 h 1806877"/>
              <a:gd name="connsiteX157" fmla="*/ 3669607 w 12192000"/>
              <a:gd name="connsiteY157" fmla="*/ 1534463 h 1806877"/>
              <a:gd name="connsiteX158" fmla="*/ 3669577 w 12192000"/>
              <a:gd name="connsiteY158" fmla="*/ 1534458 h 1806877"/>
              <a:gd name="connsiteX159" fmla="*/ 3660365 w 12192000"/>
              <a:gd name="connsiteY159" fmla="*/ 1531370 h 1806877"/>
              <a:gd name="connsiteX160" fmla="*/ 3637171 w 12192000"/>
              <a:gd name="connsiteY160" fmla="*/ 1523813 h 1806877"/>
              <a:gd name="connsiteX161" fmla="*/ 3636519 w 12192000"/>
              <a:gd name="connsiteY161" fmla="*/ 1523773 h 1806877"/>
              <a:gd name="connsiteX162" fmla="*/ 3589716 w 12192000"/>
              <a:gd name="connsiteY162" fmla="*/ 1506360 h 1806877"/>
              <a:gd name="connsiteX163" fmla="*/ 3583541 w 12192000"/>
              <a:gd name="connsiteY163" fmla="*/ 1507469 h 1806877"/>
              <a:gd name="connsiteX164" fmla="*/ 3574426 w 12192000"/>
              <a:gd name="connsiteY164" fmla="*/ 1507574 h 1806877"/>
              <a:gd name="connsiteX165" fmla="*/ 3574190 w 12192000"/>
              <a:gd name="connsiteY165" fmla="*/ 1507350 h 1806877"/>
              <a:gd name="connsiteX166" fmla="*/ 3565671 w 12192000"/>
              <a:gd name="connsiteY166" fmla="*/ 1507894 h 1806877"/>
              <a:gd name="connsiteX167" fmla="*/ 3515816 w 12192000"/>
              <a:gd name="connsiteY167" fmla="*/ 1499688 h 1806877"/>
              <a:gd name="connsiteX168" fmla="*/ 3452912 w 12192000"/>
              <a:gd name="connsiteY168" fmla="*/ 1496444 h 1806877"/>
              <a:gd name="connsiteX169" fmla="*/ 3380405 w 12192000"/>
              <a:gd name="connsiteY169" fmla="*/ 1486216 h 1806877"/>
              <a:gd name="connsiteX170" fmla="*/ 3343625 w 12192000"/>
              <a:gd name="connsiteY170" fmla="*/ 1500147 h 1806877"/>
              <a:gd name="connsiteX171" fmla="*/ 3323774 w 12192000"/>
              <a:gd name="connsiteY171" fmla="*/ 1501476 h 1806877"/>
              <a:gd name="connsiteX172" fmla="*/ 3321444 w 12192000"/>
              <a:gd name="connsiteY172" fmla="*/ 1500659 h 1806877"/>
              <a:gd name="connsiteX173" fmla="*/ 3242143 w 12192000"/>
              <a:gd name="connsiteY173" fmla="*/ 1505268 h 1806877"/>
              <a:gd name="connsiteX174" fmla="*/ 3122401 w 12192000"/>
              <a:gd name="connsiteY174" fmla="*/ 1511314 h 1806877"/>
              <a:gd name="connsiteX175" fmla="*/ 3010177 w 12192000"/>
              <a:gd name="connsiteY175" fmla="*/ 1513132 h 1806877"/>
              <a:gd name="connsiteX176" fmla="*/ 2782615 w 12192000"/>
              <a:gd name="connsiteY176" fmla="*/ 1509375 h 1806877"/>
              <a:gd name="connsiteX177" fmla="*/ 2668665 w 12192000"/>
              <a:gd name="connsiteY177" fmla="*/ 1517660 h 1806877"/>
              <a:gd name="connsiteX178" fmla="*/ 2548073 w 12192000"/>
              <a:gd name="connsiteY178" fmla="*/ 1516667 h 1806877"/>
              <a:gd name="connsiteX179" fmla="*/ 2423377 w 12192000"/>
              <a:gd name="connsiteY179" fmla="*/ 1527776 h 1806877"/>
              <a:gd name="connsiteX180" fmla="*/ 2295298 w 12192000"/>
              <a:gd name="connsiteY180" fmla="*/ 1534368 h 1806877"/>
              <a:gd name="connsiteX181" fmla="*/ 2188781 w 12192000"/>
              <a:gd name="connsiteY181" fmla="*/ 1529677 h 1806877"/>
              <a:gd name="connsiteX182" fmla="*/ 2074855 w 12192000"/>
              <a:gd name="connsiteY182" fmla="*/ 1515446 h 1806877"/>
              <a:gd name="connsiteX183" fmla="*/ 2012587 w 12192000"/>
              <a:gd name="connsiteY183" fmla="*/ 1522487 h 1806877"/>
              <a:gd name="connsiteX184" fmla="*/ 1932075 w 12192000"/>
              <a:gd name="connsiteY184" fmla="*/ 1517914 h 1806877"/>
              <a:gd name="connsiteX185" fmla="*/ 1908490 w 12192000"/>
              <a:gd name="connsiteY185" fmla="*/ 1526423 h 1806877"/>
              <a:gd name="connsiteX186" fmla="*/ 1908410 w 12192000"/>
              <a:gd name="connsiteY186" fmla="*/ 1526410 h 1806877"/>
              <a:gd name="connsiteX187" fmla="*/ 1901918 w 12192000"/>
              <a:gd name="connsiteY187" fmla="*/ 1522410 h 1806877"/>
              <a:gd name="connsiteX188" fmla="*/ 1876753 w 12192000"/>
              <a:gd name="connsiteY188" fmla="*/ 1517619 h 1806877"/>
              <a:gd name="connsiteX189" fmla="*/ 1858194 w 12192000"/>
              <a:gd name="connsiteY189" fmla="*/ 1522343 h 1806877"/>
              <a:gd name="connsiteX190" fmla="*/ 1702657 w 12192000"/>
              <a:gd name="connsiteY190" fmla="*/ 1510562 h 1806877"/>
              <a:gd name="connsiteX191" fmla="*/ 1701421 w 12192000"/>
              <a:gd name="connsiteY191" fmla="*/ 1510775 h 1806877"/>
              <a:gd name="connsiteX192" fmla="*/ 1699973 w 12192000"/>
              <a:gd name="connsiteY192" fmla="*/ 1507739 h 1806877"/>
              <a:gd name="connsiteX193" fmla="*/ 1682526 w 12192000"/>
              <a:gd name="connsiteY193" fmla="*/ 1504598 h 1806877"/>
              <a:gd name="connsiteX194" fmla="*/ 1677380 w 12192000"/>
              <a:gd name="connsiteY194" fmla="*/ 1504851 h 1806877"/>
              <a:gd name="connsiteX195" fmla="*/ 1670304 w 12192000"/>
              <a:gd name="connsiteY195" fmla="*/ 1503744 h 1806877"/>
              <a:gd name="connsiteX196" fmla="*/ 1670197 w 12192000"/>
              <a:gd name="connsiteY196" fmla="*/ 1503497 h 1806877"/>
              <a:gd name="connsiteX197" fmla="*/ 1626301 w 12192000"/>
              <a:gd name="connsiteY197" fmla="*/ 1474931 h 1806877"/>
              <a:gd name="connsiteX198" fmla="*/ 1535119 w 12192000"/>
              <a:gd name="connsiteY198" fmla="*/ 1463075 h 1806877"/>
              <a:gd name="connsiteX199" fmla="*/ 1531340 w 12192000"/>
              <a:gd name="connsiteY199" fmla="*/ 1461293 h 1806877"/>
              <a:gd name="connsiteX200" fmla="*/ 1498454 w 12192000"/>
              <a:gd name="connsiteY200" fmla="*/ 1463478 h 1806877"/>
              <a:gd name="connsiteX201" fmla="*/ 1478806 w 12192000"/>
              <a:gd name="connsiteY201" fmla="*/ 1464611 h 1806877"/>
              <a:gd name="connsiteX202" fmla="*/ 1358081 w 12192000"/>
              <a:gd name="connsiteY202" fmla="*/ 1455545 h 1806877"/>
              <a:gd name="connsiteX203" fmla="*/ 1222449 w 12192000"/>
              <a:gd name="connsiteY203" fmla="*/ 1455454 h 1806877"/>
              <a:gd name="connsiteX204" fmla="*/ 1180983 w 12192000"/>
              <a:gd name="connsiteY204" fmla="*/ 1440557 h 1806877"/>
              <a:gd name="connsiteX205" fmla="*/ 1018426 w 12192000"/>
              <a:gd name="connsiteY205" fmla="*/ 1400226 h 1806877"/>
              <a:gd name="connsiteX206" fmla="*/ 940021 w 12192000"/>
              <a:gd name="connsiteY206" fmla="*/ 1409452 h 1806877"/>
              <a:gd name="connsiteX207" fmla="*/ 940362 w 12192000"/>
              <a:gd name="connsiteY207" fmla="*/ 1408090 h 1806877"/>
              <a:gd name="connsiteX208" fmla="*/ 927147 w 12192000"/>
              <a:gd name="connsiteY208" fmla="*/ 1407436 h 1806877"/>
              <a:gd name="connsiteX209" fmla="*/ 915481 w 12192000"/>
              <a:gd name="connsiteY209" fmla="*/ 1395526 h 1806877"/>
              <a:gd name="connsiteX210" fmla="*/ 884363 w 12192000"/>
              <a:gd name="connsiteY210" fmla="*/ 1395024 h 1806877"/>
              <a:gd name="connsiteX211" fmla="*/ 883522 w 12192000"/>
              <a:gd name="connsiteY211" fmla="*/ 1400267 h 1806877"/>
              <a:gd name="connsiteX212" fmla="*/ 865903 w 12192000"/>
              <a:gd name="connsiteY212" fmla="*/ 1394324 h 1806877"/>
              <a:gd name="connsiteX213" fmla="*/ 790832 w 12192000"/>
              <a:gd name="connsiteY213" fmla="*/ 1370999 h 1806877"/>
              <a:gd name="connsiteX214" fmla="*/ 749766 w 12192000"/>
              <a:gd name="connsiteY214" fmla="*/ 1353216 h 1806877"/>
              <a:gd name="connsiteX215" fmla="*/ 705470 w 12192000"/>
              <a:gd name="connsiteY215" fmla="*/ 1354328 h 1806877"/>
              <a:gd name="connsiteX216" fmla="*/ 692371 w 12192000"/>
              <a:gd name="connsiteY216" fmla="*/ 1343942 h 1806877"/>
              <a:gd name="connsiteX217" fmla="*/ 690203 w 12192000"/>
              <a:gd name="connsiteY217" fmla="*/ 1341970 h 1806877"/>
              <a:gd name="connsiteX218" fmla="*/ 679574 w 12192000"/>
              <a:gd name="connsiteY218" fmla="*/ 1338069 h 1806877"/>
              <a:gd name="connsiteX219" fmla="*/ 679009 w 12192000"/>
              <a:gd name="connsiteY219" fmla="*/ 1331966 h 1806877"/>
              <a:gd name="connsiteX220" fmla="*/ 664756 w 12192000"/>
              <a:gd name="connsiteY220" fmla="*/ 1322509 h 1806877"/>
              <a:gd name="connsiteX221" fmla="*/ 644515 w 12192000"/>
              <a:gd name="connsiteY221" fmla="*/ 1316732 h 1806877"/>
              <a:gd name="connsiteX222" fmla="*/ 545716 w 12192000"/>
              <a:gd name="connsiteY222" fmla="*/ 1294878 h 1806877"/>
              <a:gd name="connsiteX223" fmla="*/ 488094 w 12192000"/>
              <a:gd name="connsiteY223" fmla="*/ 1278596 h 1806877"/>
              <a:gd name="connsiteX224" fmla="*/ 468538 w 12192000"/>
              <a:gd name="connsiteY224" fmla="*/ 1267376 h 1806877"/>
              <a:gd name="connsiteX225" fmla="*/ 439655 w 12192000"/>
              <a:gd name="connsiteY225" fmla="*/ 1255090 h 1806877"/>
              <a:gd name="connsiteX226" fmla="*/ 390496 w 12192000"/>
              <a:gd name="connsiteY226" fmla="*/ 1229512 h 1806877"/>
              <a:gd name="connsiteX227" fmla="*/ 362616 w 12192000"/>
              <a:gd name="connsiteY227" fmla="*/ 1221981 h 1806877"/>
              <a:gd name="connsiteX228" fmla="*/ 348184 w 12192000"/>
              <a:gd name="connsiteY228" fmla="*/ 1213437 h 1806877"/>
              <a:gd name="connsiteX229" fmla="*/ 341576 w 12192000"/>
              <a:gd name="connsiteY229" fmla="*/ 1212583 h 1806877"/>
              <a:gd name="connsiteX230" fmla="*/ 320370 w 12192000"/>
              <a:gd name="connsiteY230" fmla="*/ 1206827 h 1806877"/>
              <a:gd name="connsiteX231" fmla="*/ 308082 w 12192000"/>
              <a:gd name="connsiteY231" fmla="*/ 1204195 h 1806877"/>
              <a:gd name="connsiteX232" fmla="*/ 303141 w 12192000"/>
              <a:gd name="connsiteY232" fmla="*/ 1203396 h 1806877"/>
              <a:gd name="connsiteX233" fmla="*/ 260955 w 12192000"/>
              <a:gd name="connsiteY233" fmla="*/ 1203345 h 1806877"/>
              <a:gd name="connsiteX234" fmla="*/ 234352 w 12192000"/>
              <a:gd name="connsiteY234" fmla="*/ 1193972 h 1806877"/>
              <a:gd name="connsiteX235" fmla="*/ 210954 w 12192000"/>
              <a:gd name="connsiteY235" fmla="*/ 1192326 h 1806877"/>
              <a:gd name="connsiteX236" fmla="*/ 204851 w 12192000"/>
              <a:gd name="connsiteY236" fmla="*/ 1190210 h 1806877"/>
              <a:gd name="connsiteX237" fmla="*/ 145778 w 12192000"/>
              <a:gd name="connsiteY237" fmla="*/ 1190651 h 1806877"/>
              <a:gd name="connsiteX238" fmla="*/ 105518 w 12192000"/>
              <a:gd name="connsiteY238" fmla="*/ 1184937 h 1806877"/>
              <a:gd name="connsiteX239" fmla="*/ 17623 w 12192000"/>
              <a:gd name="connsiteY239" fmla="*/ 1185238 h 1806877"/>
              <a:gd name="connsiteX240" fmla="*/ 0 w 12192000"/>
              <a:gd name="connsiteY240" fmla="*/ 1184768 h 1806877"/>
              <a:gd name="connsiteX241" fmla="*/ 0 w 12192000"/>
              <a:gd name="connsiteY241" fmla="*/ 0 h 1806877"/>
              <a:gd name="connsiteX0" fmla="*/ 0 w 12192000"/>
              <a:gd name="connsiteY0" fmla="*/ 0 h 1806085"/>
              <a:gd name="connsiteX1" fmla="*/ 12192000 w 12192000"/>
              <a:gd name="connsiteY1" fmla="*/ 0 h 1806085"/>
              <a:gd name="connsiteX2" fmla="*/ 12192000 w 12192000"/>
              <a:gd name="connsiteY2" fmla="*/ 1129867 h 1806085"/>
              <a:gd name="connsiteX3" fmla="*/ 12174158 w 12192000"/>
              <a:gd name="connsiteY3" fmla="*/ 1133797 h 1806085"/>
              <a:gd name="connsiteX4" fmla="*/ 12111983 w 12192000"/>
              <a:gd name="connsiteY4" fmla="*/ 1161939 h 1806085"/>
              <a:gd name="connsiteX5" fmla="*/ 11967186 w 12192000"/>
              <a:gd name="connsiteY5" fmla="*/ 1201206 h 1806085"/>
              <a:gd name="connsiteX6" fmla="*/ 11953646 w 12192000"/>
              <a:gd name="connsiteY6" fmla="*/ 1205499 h 1806085"/>
              <a:gd name="connsiteX7" fmla="*/ 11874413 w 12192000"/>
              <a:gd name="connsiteY7" fmla="*/ 1213569 h 1806085"/>
              <a:gd name="connsiteX8" fmla="*/ 11815251 w 12192000"/>
              <a:gd name="connsiteY8" fmla="*/ 1241020 h 1806085"/>
              <a:gd name="connsiteX9" fmla="*/ 11718610 w 12192000"/>
              <a:gd name="connsiteY9" fmla="*/ 1253479 h 1806085"/>
              <a:gd name="connsiteX10" fmla="*/ 11622463 w 12192000"/>
              <a:gd name="connsiteY10" fmla="*/ 1262368 h 1806085"/>
              <a:gd name="connsiteX11" fmla="*/ 11587426 w 12192000"/>
              <a:gd name="connsiteY11" fmla="*/ 1263916 h 1806085"/>
              <a:gd name="connsiteX12" fmla="*/ 11441207 w 12192000"/>
              <a:gd name="connsiteY12" fmla="*/ 1262974 h 1806085"/>
              <a:gd name="connsiteX13" fmla="*/ 11406215 w 12192000"/>
              <a:gd name="connsiteY13" fmla="*/ 1280453 h 1806085"/>
              <a:gd name="connsiteX14" fmla="*/ 11361043 w 12192000"/>
              <a:gd name="connsiteY14" fmla="*/ 1286632 h 1806085"/>
              <a:gd name="connsiteX15" fmla="*/ 11259450 w 12192000"/>
              <a:gd name="connsiteY15" fmla="*/ 1286738 h 1806085"/>
              <a:gd name="connsiteX16" fmla="*/ 11128948 w 12192000"/>
              <a:gd name="connsiteY16" fmla="*/ 1245981 h 1806085"/>
              <a:gd name="connsiteX17" fmla="*/ 11090810 w 12192000"/>
              <a:gd name="connsiteY17" fmla="*/ 1243590 h 1806085"/>
              <a:gd name="connsiteX18" fmla="*/ 11085499 w 12192000"/>
              <a:gd name="connsiteY18" fmla="*/ 1248151 h 1806085"/>
              <a:gd name="connsiteX19" fmla="*/ 11031924 w 12192000"/>
              <a:gd name="connsiteY19" fmla="*/ 1225704 h 1806085"/>
              <a:gd name="connsiteX20" fmla="*/ 10955096 w 12192000"/>
              <a:gd name="connsiteY20" fmla="*/ 1231768 h 1806085"/>
              <a:gd name="connsiteX21" fmla="*/ 10864884 w 12192000"/>
              <a:gd name="connsiteY21" fmla="*/ 1245957 h 1806085"/>
              <a:gd name="connsiteX22" fmla="*/ 10841363 w 12192000"/>
              <a:gd name="connsiteY22" fmla="*/ 1251400 h 1806085"/>
              <a:gd name="connsiteX23" fmla="*/ 10780910 w 12192000"/>
              <a:gd name="connsiteY23" fmla="*/ 1249166 h 1806085"/>
              <a:gd name="connsiteX24" fmla="*/ 10696254 w 12192000"/>
              <a:gd name="connsiteY24" fmla="*/ 1259247 h 1806085"/>
              <a:gd name="connsiteX25" fmla="*/ 10577832 w 12192000"/>
              <a:gd name="connsiteY25" fmla="*/ 1255994 h 1806085"/>
              <a:gd name="connsiteX26" fmla="*/ 10531976 w 12192000"/>
              <a:gd name="connsiteY26" fmla="*/ 1249692 h 1806085"/>
              <a:gd name="connsiteX27" fmla="*/ 10453101 w 12192000"/>
              <a:gd name="connsiteY27" fmla="*/ 1241000 h 1806085"/>
              <a:gd name="connsiteX28" fmla="*/ 10407706 w 12192000"/>
              <a:gd name="connsiteY28" fmla="*/ 1235650 h 1806085"/>
              <a:gd name="connsiteX29" fmla="*/ 10368559 w 12192000"/>
              <a:gd name="connsiteY29" fmla="*/ 1235686 h 1806085"/>
              <a:gd name="connsiteX30" fmla="*/ 10352542 w 12192000"/>
              <a:gd name="connsiteY30" fmla="*/ 1245817 h 1806085"/>
              <a:gd name="connsiteX31" fmla="*/ 10294918 w 12192000"/>
              <a:gd name="connsiteY31" fmla="*/ 1263549 h 1806085"/>
              <a:gd name="connsiteX32" fmla="*/ 10271059 w 12192000"/>
              <a:gd name="connsiteY32" fmla="*/ 1265010 h 1806085"/>
              <a:gd name="connsiteX33" fmla="*/ 10239064 w 12192000"/>
              <a:gd name="connsiteY33" fmla="*/ 1270598 h 1806085"/>
              <a:gd name="connsiteX34" fmla="*/ 10181078 w 12192000"/>
              <a:gd name="connsiteY34" fmla="*/ 1276374 h 1806085"/>
              <a:gd name="connsiteX35" fmla="*/ 10153458 w 12192000"/>
              <a:gd name="connsiteY35" fmla="*/ 1285229 h 1806085"/>
              <a:gd name="connsiteX36" fmla="*/ 10140775 w 12192000"/>
              <a:gd name="connsiteY36" fmla="*/ 1285847 h 1806085"/>
              <a:gd name="connsiteX37" fmla="*/ 10132055 w 12192000"/>
              <a:gd name="connsiteY37" fmla="*/ 1297214 h 1806085"/>
              <a:gd name="connsiteX38" fmla="*/ 10094093 w 12192000"/>
              <a:gd name="connsiteY38" fmla="*/ 1316697 h 1806085"/>
              <a:gd name="connsiteX39" fmla="*/ 10059188 w 12192000"/>
              <a:gd name="connsiteY39" fmla="*/ 1326655 h 1806085"/>
              <a:gd name="connsiteX40" fmla="*/ 10016268 w 12192000"/>
              <a:gd name="connsiteY40" fmla="*/ 1325133 h 1806085"/>
              <a:gd name="connsiteX41" fmla="*/ 9937115 w 12192000"/>
              <a:gd name="connsiteY41" fmla="*/ 1337731 h 1806085"/>
              <a:gd name="connsiteX42" fmla="*/ 9824942 w 12192000"/>
              <a:gd name="connsiteY42" fmla="*/ 1342969 h 1806085"/>
              <a:gd name="connsiteX43" fmla="*/ 9705553 w 12192000"/>
              <a:gd name="connsiteY43" fmla="*/ 1359323 h 1806085"/>
              <a:gd name="connsiteX44" fmla="*/ 9589915 w 12192000"/>
              <a:gd name="connsiteY44" fmla="*/ 1382355 h 1806085"/>
              <a:gd name="connsiteX45" fmla="*/ 9315048 w 12192000"/>
              <a:gd name="connsiteY45" fmla="*/ 1428626 h 1806085"/>
              <a:gd name="connsiteX46" fmla="*/ 9209077 w 12192000"/>
              <a:gd name="connsiteY46" fmla="*/ 1448049 h 1806085"/>
              <a:gd name="connsiteX47" fmla="*/ 9133300 w 12192000"/>
              <a:gd name="connsiteY47" fmla="*/ 1456152 h 1806085"/>
              <a:gd name="connsiteX48" fmla="*/ 9031264 w 12192000"/>
              <a:gd name="connsiteY48" fmla="*/ 1462053 h 1806085"/>
              <a:gd name="connsiteX49" fmla="*/ 8983321 w 12192000"/>
              <a:gd name="connsiteY49" fmla="*/ 1464616 h 1806085"/>
              <a:gd name="connsiteX50" fmla="*/ 8983035 w 12192000"/>
              <a:gd name="connsiteY50" fmla="*/ 1464417 h 1806085"/>
              <a:gd name="connsiteX51" fmla="*/ 8974072 w 12192000"/>
              <a:gd name="connsiteY51" fmla="*/ 1465390 h 1806085"/>
              <a:gd name="connsiteX52" fmla="*/ 8968242 w 12192000"/>
              <a:gd name="connsiteY52" fmla="*/ 1467079 h 1806085"/>
              <a:gd name="connsiteX53" fmla="*/ 8952199 w 12192000"/>
              <a:gd name="connsiteY53" fmla="*/ 1469700 h 1806085"/>
              <a:gd name="connsiteX54" fmla="*/ 8945873 w 12192000"/>
              <a:gd name="connsiteY54" fmla="*/ 1469099 h 1806085"/>
              <a:gd name="connsiteX55" fmla="*/ 8940905 w 12192000"/>
              <a:gd name="connsiteY55" fmla="*/ 1467238 h 1806085"/>
              <a:gd name="connsiteX56" fmla="*/ 8906846 w 12192000"/>
              <a:gd name="connsiteY56" fmla="*/ 1464481 h 1806085"/>
              <a:gd name="connsiteX57" fmla="*/ 8730411 w 12192000"/>
              <a:gd name="connsiteY57" fmla="*/ 1479838 h 1806085"/>
              <a:gd name="connsiteX58" fmla="*/ 8685834 w 12192000"/>
              <a:gd name="connsiteY58" fmla="*/ 1481431 h 1806085"/>
              <a:gd name="connsiteX59" fmla="*/ 8574116 w 12192000"/>
              <a:gd name="connsiteY59" fmla="*/ 1488166 h 1806085"/>
              <a:gd name="connsiteX60" fmla="*/ 8503254 w 12192000"/>
              <a:gd name="connsiteY60" fmla="*/ 1475627 h 1806085"/>
              <a:gd name="connsiteX61" fmla="*/ 8489028 w 12192000"/>
              <a:gd name="connsiteY61" fmla="*/ 1480483 h 1806085"/>
              <a:gd name="connsiteX62" fmla="*/ 8484222 w 12192000"/>
              <a:gd name="connsiteY62" fmla="*/ 1482955 h 1806085"/>
              <a:gd name="connsiteX63" fmla="*/ 8476034 w 12192000"/>
              <a:gd name="connsiteY63" fmla="*/ 1485197 h 1806085"/>
              <a:gd name="connsiteX64" fmla="*/ 8475659 w 12192000"/>
              <a:gd name="connsiteY64" fmla="*/ 1485048 h 1806085"/>
              <a:gd name="connsiteX65" fmla="*/ 8468325 w 12192000"/>
              <a:gd name="connsiteY65" fmla="*/ 1487552 h 1806085"/>
              <a:gd name="connsiteX66" fmla="*/ 8401298 w 12192000"/>
              <a:gd name="connsiteY66" fmla="*/ 1493672 h 1806085"/>
              <a:gd name="connsiteX67" fmla="*/ 8390295 w 12192000"/>
              <a:gd name="connsiteY67" fmla="*/ 1502138 h 1806085"/>
              <a:gd name="connsiteX68" fmla="*/ 8370102 w 12192000"/>
              <a:gd name="connsiteY68" fmla="*/ 1508730 h 1806085"/>
              <a:gd name="connsiteX69" fmla="*/ 8271491 w 12192000"/>
              <a:gd name="connsiteY69" fmla="*/ 1533520 h 1806085"/>
              <a:gd name="connsiteX70" fmla="*/ 8248843 w 12192000"/>
              <a:gd name="connsiteY70" fmla="*/ 1537060 h 1806085"/>
              <a:gd name="connsiteX71" fmla="*/ 8244399 w 12192000"/>
              <a:gd name="connsiteY71" fmla="*/ 1538596 h 1806085"/>
              <a:gd name="connsiteX72" fmla="*/ 8241700 w 12192000"/>
              <a:gd name="connsiteY72" fmla="*/ 1538396 h 1806085"/>
              <a:gd name="connsiteX73" fmla="*/ 8230388 w 12192000"/>
              <a:gd name="connsiteY73" fmla="*/ 1546517 h 1806085"/>
              <a:gd name="connsiteX74" fmla="*/ 8224228 w 12192000"/>
              <a:gd name="connsiteY74" fmla="*/ 1557267 h 1806085"/>
              <a:gd name="connsiteX75" fmla="*/ 8199666 w 12192000"/>
              <a:gd name="connsiteY75" fmla="*/ 1559012 h 1806085"/>
              <a:gd name="connsiteX76" fmla="*/ 8194548 w 12192000"/>
              <a:gd name="connsiteY76" fmla="*/ 1565013 h 1806085"/>
              <a:gd name="connsiteX77" fmla="*/ 8165771 w 12192000"/>
              <a:gd name="connsiteY77" fmla="*/ 1579116 h 1806085"/>
              <a:gd name="connsiteX78" fmla="*/ 8116832 w 12192000"/>
              <a:gd name="connsiteY78" fmla="*/ 1608547 h 1806085"/>
              <a:gd name="connsiteX79" fmla="*/ 8089016 w 12192000"/>
              <a:gd name="connsiteY79" fmla="*/ 1617129 h 1806085"/>
              <a:gd name="connsiteX80" fmla="*/ 8074658 w 12192000"/>
              <a:gd name="connsiteY80" fmla="*/ 1626971 h 1806085"/>
              <a:gd name="connsiteX81" fmla="*/ 8068056 w 12192000"/>
              <a:gd name="connsiteY81" fmla="*/ 1627924 h 1806085"/>
              <a:gd name="connsiteX82" fmla="*/ 8046900 w 12192000"/>
              <a:gd name="connsiteY82" fmla="*/ 1634483 h 1806085"/>
              <a:gd name="connsiteX83" fmla="*/ 8034634 w 12192000"/>
              <a:gd name="connsiteY83" fmla="*/ 1637466 h 1806085"/>
              <a:gd name="connsiteX84" fmla="*/ 8029700 w 12192000"/>
              <a:gd name="connsiteY84" fmla="*/ 1638364 h 1806085"/>
              <a:gd name="connsiteX85" fmla="*/ 7987514 w 12192000"/>
              <a:gd name="connsiteY85" fmla="*/ 1638160 h 1806085"/>
              <a:gd name="connsiteX86" fmla="*/ 7960991 w 12192000"/>
              <a:gd name="connsiteY86" fmla="*/ 1648892 h 1806085"/>
              <a:gd name="connsiteX87" fmla="*/ 7937606 w 12192000"/>
              <a:gd name="connsiteY87" fmla="*/ 1650659 h 1806085"/>
              <a:gd name="connsiteX88" fmla="*/ 7931522 w 12192000"/>
              <a:gd name="connsiteY88" fmla="*/ 1653082 h 1806085"/>
              <a:gd name="connsiteX89" fmla="*/ 7872444 w 12192000"/>
              <a:gd name="connsiteY89" fmla="*/ 1652202 h 1806085"/>
              <a:gd name="connsiteX90" fmla="*/ 7832232 w 12192000"/>
              <a:gd name="connsiteY90" fmla="*/ 1658594 h 1806085"/>
              <a:gd name="connsiteX91" fmla="*/ 7744332 w 12192000"/>
              <a:gd name="connsiteY91" fmla="*/ 1657695 h 1806085"/>
              <a:gd name="connsiteX92" fmla="*/ 7723062 w 12192000"/>
              <a:gd name="connsiteY92" fmla="*/ 1658222 h 1806085"/>
              <a:gd name="connsiteX93" fmla="*/ 7705682 w 12192000"/>
              <a:gd name="connsiteY93" fmla="*/ 1664606 h 1806085"/>
              <a:gd name="connsiteX94" fmla="*/ 7702441 w 12192000"/>
              <a:gd name="connsiteY94" fmla="*/ 1671260 h 1806085"/>
              <a:gd name="connsiteX95" fmla="*/ 7690889 w 12192000"/>
              <a:gd name="connsiteY95" fmla="*/ 1672499 h 1806085"/>
              <a:gd name="connsiteX96" fmla="*/ 7688002 w 12192000"/>
              <a:gd name="connsiteY96" fmla="*/ 1674071 h 1806085"/>
              <a:gd name="connsiteX97" fmla="*/ 7671275 w 12192000"/>
              <a:gd name="connsiteY97" fmla="*/ 1681835 h 1806085"/>
              <a:gd name="connsiteX98" fmla="*/ 7585018 w 12192000"/>
              <a:gd name="connsiteY98" fmla="*/ 1675431 h 1806085"/>
              <a:gd name="connsiteX99" fmla="*/ 7471472 w 12192000"/>
              <a:gd name="connsiteY99" fmla="*/ 1682487 h 1806085"/>
              <a:gd name="connsiteX100" fmla="*/ 7381391 w 12192000"/>
              <a:gd name="connsiteY100" fmla="*/ 1689122 h 1806085"/>
              <a:gd name="connsiteX101" fmla="*/ 7292528 w 12192000"/>
              <a:gd name="connsiteY101" fmla="*/ 1689863 h 1806085"/>
              <a:gd name="connsiteX102" fmla="*/ 7204542 w 12192000"/>
              <a:gd name="connsiteY102" fmla="*/ 1667362 h 1806085"/>
              <a:gd name="connsiteX103" fmla="*/ 7179107 w 12192000"/>
              <a:gd name="connsiteY103" fmla="*/ 1664705 h 1806085"/>
              <a:gd name="connsiteX104" fmla="*/ 7176110 w 12192000"/>
              <a:gd name="connsiteY104" fmla="*/ 1667956 h 1806085"/>
              <a:gd name="connsiteX105" fmla="*/ 7149935 w 12192000"/>
              <a:gd name="connsiteY105" fmla="*/ 1671723 h 1806085"/>
              <a:gd name="connsiteX106" fmla="*/ 7076173 w 12192000"/>
              <a:gd name="connsiteY106" fmla="*/ 1681613 h 1806085"/>
              <a:gd name="connsiteX107" fmla="*/ 6997704 w 12192000"/>
              <a:gd name="connsiteY107" fmla="*/ 1681043 h 1806085"/>
              <a:gd name="connsiteX108" fmla="*/ 6883473 w 12192000"/>
              <a:gd name="connsiteY108" fmla="*/ 1705122 h 1806085"/>
              <a:gd name="connsiteX109" fmla="*/ 6687688 w 12192000"/>
              <a:gd name="connsiteY109" fmla="*/ 1727643 h 1806085"/>
              <a:gd name="connsiteX110" fmla="*/ 6529051 w 12192000"/>
              <a:gd name="connsiteY110" fmla="*/ 1750971 h 1806085"/>
              <a:gd name="connsiteX111" fmla="*/ 6306028 w 12192000"/>
              <a:gd name="connsiteY111" fmla="*/ 1761123 h 1806085"/>
              <a:gd name="connsiteX112" fmla="*/ 6148526 w 12192000"/>
              <a:gd name="connsiteY112" fmla="*/ 1790230 h 1806085"/>
              <a:gd name="connsiteX113" fmla="*/ 6123126 w 12192000"/>
              <a:gd name="connsiteY113" fmla="*/ 1768552 h 1806085"/>
              <a:gd name="connsiteX114" fmla="*/ 6096136 w 12192000"/>
              <a:gd name="connsiteY114" fmla="*/ 1767260 h 1806085"/>
              <a:gd name="connsiteX115" fmla="*/ 6028583 w 12192000"/>
              <a:gd name="connsiteY115" fmla="*/ 1806085 h 1806085"/>
              <a:gd name="connsiteX116" fmla="*/ 6021207 w 12192000"/>
              <a:gd name="connsiteY116" fmla="*/ 1799140 h 1806085"/>
              <a:gd name="connsiteX117" fmla="*/ 5990008 w 12192000"/>
              <a:gd name="connsiteY117" fmla="*/ 1794814 h 1806085"/>
              <a:gd name="connsiteX118" fmla="*/ 5937319 w 12192000"/>
              <a:gd name="connsiteY118" fmla="*/ 1797660 h 1806085"/>
              <a:gd name="connsiteX119" fmla="*/ 5743302 w 12192000"/>
              <a:gd name="connsiteY119" fmla="*/ 1782136 h 1806085"/>
              <a:gd name="connsiteX120" fmla="*/ 5607054 w 12192000"/>
              <a:gd name="connsiteY120" fmla="*/ 1775578 h 1806085"/>
              <a:gd name="connsiteX121" fmla="*/ 5464006 w 12192000"/>
              <a:gd name="connsiteY121" fmla="*/ 1763436 h 1806085"/>
              <a:gd name="connsiteX122" fmla="*/ 5412840 w 12192000"/>
              <a:gd name="connsiteY122" fmla="*/ 1788824 h 1806085"/>
              <a:gd name="connsiteX123" fmla="*/ 5361713 w 12192000"/>
              <a:gd name="connsiteY123" fmla="*/ 1773980 h 1806085"/>
              <a:gd name="connsiteX124" fmla="*/ 5241786 w 12192000"/>
              <a:gd name="connsiteY124" fmla="*/ 1756656 h 1806085"/>
              <a:gd name="connsiteX125" fmla="*/ 5202963 w 12192000"/>
              <a:gd name="connsiteY125" fmla="*/ 1747306 h 1806085"/>
              <a:gd name="connsiteX126" fmla="*/ 5154668 w 12192000"/>
              <a:gd name="connsiteY126" fmla="*/ 1744668 h 1806085"/>
              <a:gd name="connsiteX127" fmla="*/ 5136547 w 12192000"/>
              <a:gd name="connsiteY127" fmla="*/ 1738620 h 1806085"/>
              <a:gd name="connsiteX128" fmla="*/ 5122587 w 12192000"/>
              <a:gd name="connsiteY128" fmla="*/ 1735756 h 1806085"/>
              <a:gd name="connsiteX129" fmla="*/ 5119579 w 12192000"/>
              <a:gd name="connsiteY129" fmla="*/ 1734004 h 1806085"/>
              <a:gd name="connsiteX130" fmla="*/ 5101616 w 12192000"/>
              <a:gd name="connsiteY130" fmla="*/ 1724948 h 1806085"/>
              <a:gd name="connsiteX131" fmla="*/ 5045783 w 12192000"/>
              <a:gd name="connsiteY131" fmla="*/ 1730209 h 1806085"/>
              <a:gd name="connsiteX132" fmla="*/ 4991477 w 12192000"/>
              <a:gd name="connsiteY132" fmla="*/ 1716450 h 1806085"/>
              <a:gd name="connsiteX133" fmla="*/ 4820387 w 12192000"/>
              <a:gd name="connsiteY133" fmla="*/ 1695973 h 1806085"/>
              <a:gd name="connsiteX134" fmla="*/ 4742338 w 12192000"/>
              <a:gd name="connsiteY134" fmla="*/ 1672696 h 1806085"/>
              <a:gd name="connsiteX135" fmla="*/ 4703062 w 12192000"/>
              <a:gd name="connsiteY135" fmla="*/ 1665094 h 1806085"/>
              <a:gd name="connsiteX136" fmla="*/ 4701052 w 12192000"/>
              <a:gd name="connsiteY136" fmla="*/ 1664466 h 1806085"/>
              <a:gd name="connsiteX137" fmla="*/ 4701986 w 12192000"/>
              <a:gd name="connsiteY137" fmla="*/ 1664294 h 1806085"/>
              <a:gd name="connsiteX138" fmla="*/ 4697074 w 12192000"/>
              <a:gd name="connsiteY138" fmla="*/ 1663224 h 1806085"/>
              <a:gd name="connsiteX139" fmla="*/ 4701052 w 12192000"/>
              <a:gd name="connsiteY139" fmla="*/ 1664466 h 1806085"/>
              <a:gd name="connsiteX140" fmla="*/ 4695406 w 12192000"/>
              <a:gd name="connsiteY140" fmla="*/ 1665504 h 1806085"/>
              <a:gd name="connsiteX141" fmla="*/ 4495727 w 12192000"/>
              <a:gd name="connsiteY141" fmla="*/ 1656633 h 1806085"/>
              <a:gd name="connsiteX142" fmla="*/ 4428317 w 12192000"/>
              <a:gd name="connsiteY142" fmla="*/ 1646311 h 1806085"/>
              <a:gd name="connsiteX143" fmla="*/ 4424455 w 12192000"/>
              <a:gd name="connsiteY143" fmla="*/ 1646545 h 1806085"/>
              <a:gd name="connsiteX144" fmla="*/ 4418141 w 12192000"/>
              <a:gd name="connsiteY144" fmla="*/ 1643457 h 1806085"/>
              <a:gd name="connsiteX145" fmla="*/ 4389054 w 12192000"/>
              <a:gd name="connsiteY145" fmla="*/ 1635100 h 1806085"/>
              <a:gd name="connsiteX146" fmla="*/ 4243963 w 12192000"/>
              <a:gd name="connsiteY146" fmla="*/ 1600547 h 1806085"/>
              <a:gd name="connsiteX147" fmla="*/ 4230390 w 12192000"/>
              <a:gd name="connsiteY147" fmla="*/ 1596782 h 1806085"/>
              <a:gd name="connsiteX148" fmla="*/ 4151096 w 12192000"/>
              <a:gd name="connsiteY148" fmla="*/ 1589415 h 1806085"/>
              <a:gd name="connsiteX149" fmla="*/ 4091729 w 12192000"/>
              <a:gd name="connsiteY149" fmla="*/ 1565484 h 1806085"/>
              <a:gd name="connsiteX150" fmla="*/ 3994992 w 12192000"/>
              <a:gd name="connsiteY150" fmla="*/ 1554250 h 1806085"/>
              <a:gd name="connsiteX151" fmla="*/ 3898778 w 12192000"/>
              <a:gd name="connsiteY151" fmla="*/ 1546088 h 1806085"/>
              <a:gd name="connsiteX152" fmla="*/ 3863728 w 12192000"/>
              <a:gd name="connsiteY152" fmla="*/ 1544567 h 1806085"/>
              <a:gd name="connsiteX153" fmla="*/ 3729252 w 12192000"/>
              <a:gd name="connsiteY153" fmla="*/ 1544592 h 1806085"/>
              <a:gd name="connsiteX154" fmla="*/ 3716543 w 12192000"/>
              <a:gd name="connsiteY154" fmla="*/ 1541771 h 1806085"/>
              <a:gd name="connsiteX155" fmla="*/ 3715389 w 12192000"/>
              <a:gd name="connsiteY155" fmla="*/ 1538406 h 1806085"/>
              <a:gd name="connsiteX156" fmla="*/ 3682391 w 12192000"/>
              <a:gd name="connsiteY156" fmla="*/ 1529372 h 1806085"/>
              <a:gd name="connsiteX157" fmla="*/ 3669607 w 12192000"/>
              <a:gd name="connsiteY157" fmla="*/ 1534463 h 1806085"/>
              <a:gd name="connsiteX158" fmla="*/ 3669577 w 12192000"/>
              <a:gd name="connsiteY158" fmla="*/ 1534458 h 1806085"/>
              <a:gd name="connsiteX159" fmla="*/ 3660365 w 12192000"/>
              <a:gd name="connsiteY159" fmla="*/ 1531370 h 1806085"/>
              <a:gd name="connsiteX160" fmla="*/ 3637171 w 12192000"/>
              <a:gd name="connsiteY160" fmla="*/ 1523813 h 1806085"/>
              <a:gd name="connsiteX161" fmla="*/ 3636519 w 12192000"/>
              <a:gd name="connsiteY161" fmla="*/ 1523773 h 1806085"/>
              <a:gd name="connsiteX162" fmla="*/ 3589716 w 12192000"/>
              <a:gd name="connsiteY162" fmla="*/ 1506360 h 1806085"/>
              <a:gd name="connsiteX163" fmla="*/ 3583541 w 12192000"/>
              <a:gd name="connsiteY163" fmla="*/ 1507469 h 1806085"/>
              <a:gd name="connsiteX164" fmla="*/ 3574426 w 12192000"/>
              <a:gd name="connsiteY164" fmla="*/ 1507574 h 1806085"/>
              <a:gd name="connsiteX165" fmla="*/ 3574190 w 12192000"/>
              <a:gd name="connsiteY165" fmla="*/ 1507350 h 1806085"/>
              <a:gd name="connsiteX166" fmla="*/ 3565671 w 12192000"/>
              <a:gd name="connsiteY166" fmla="*/ 1507894 h 1806085"/>
              <a:gd name="connsiteX167" fmla="*/ 3515816 w 12192000"/>
              <a:gd name="connsiteY167" fmla="*/ 1499688 h 1806085"/>
              <a:gd name="connsiteX168" fmla="*/ 3452912 w 12192000"/>
              <a:gd name="connsiteY168" fmla="*/ 1496444 h 1806085"/>
              <a:gd name="connsiteX169" fmla="*/ 3380405 w 12192000"/>
              <a:gd name="connsiteY169" fmla="*/ 1486216 h 1806085"/>
              <a:gd name="connsiteX170" fmla="*/ 3343625 w 12192000"/>
              <a:gd name="connsiteY170" fmla="*/ 1500147 h 1806085"/>
              <a:gd name="connsiteX171" fmla="*/ 3323774 w 12192000"/>
              <a:gd name="connsiteY171" fmla="*/ 1501476 h 1806085"/>
              <a:gd name="connsiteX172" fmla="*/ 3321444 w 12192000"/>
              <a:gd name="connsiteY172" fmla="*/ 1500659 h 1806085"/>
              <a:gd name="connsiteX173" fmla="*/ 3242143 w 12192000"/>
              <a:gd name="connsiteY173" fmla="*/ 1505268 h 1806085"/>
              <a:gd name="connsiteX174" fmla="*/ 3122401 w 12192000"/>
              <a:gd name="connsiteY174" fmla="*/ 1511314 h 1806085"/>
              <a:gd name="connsiteX175" fmla="*/ 3010177 w 12192000"/>
              <a:gd name="connsiteY175" fmla="*/ 1513132 h 1806085"/>
              <a:gd name="connsiteX176" fmla="*/ 2782615 w 12192000"/>
              <a:gd name="connsiteY176" fmla="*/ 1509375 h 1806085"/>
              <a:gd name="connsiteX177" fmla="*/ 2668665 w 12192000"/>
              <a:gd name="connsiteY177" fmla="*/ 1517660 h 1806085"/>
              <a:gd name="connsiteX178" fmla="*/ 2548073 w 12192000"/>
              <a:gd name="connsiteY178" fmla="*/ 1516667 h 1806085"/>
              <a:gd name="connsiteX179" fmla="*/ 2423377 w 12192000"/>
              <a:gd name="connsiteY179" fmla="*/ 1527776 h 1806085"/>
              <a:gd name="connsiteX180" fmla="*/ 2295298 w 12192000"/>
              <a:gd name="connsiteY180" fmla="*/ 1534368 h 1806085"/>
              <a:gd name="connsiteX181" fmla="*/ 2188781 w 12192000"/>
              <a:gd name="connsiteY181" fmla="*/ 1529677 h 1806085"/>
              <a:gd name="connsiteX182" fmla="*/ 2074855 w 12192000"/>
              <a:gd name="connsiteY182" fmla="*/ 1515446 h 1806085"/>
              <a:gd name="connsiteX183" fmla="*/ 2012587 w 12192000"/>
              <a:gd name="connsiteY183" fmla="*/ 1522487 h 1806085"/>
              <a:gd name="connsiteX184" fmla="*/ 1932075 w 12192000"/>
              <a:gd name="connsiteY184" fmla="*/ 1517914 h 1806085"/>
              <a:gd name="connsiteX185" fmla="*/ 1908490 w 12192000"/>
              <a:gd name="connsiteY185" fmla="*/ 1526423 h 1806085"/>
              <a:gd name="connsiteX186" fmla="*/ 1908410 w 12192000"/>
              <a:gd name="connsiteY186" fmla="*/ 1526410 h 1806085"/>
              <a:gd name="connsiteX187" fmla="*/ 1901918 w 12192000"/>
              <a:gd name="connsiteY187" fmla="*/ 1522410 h 1806085"/>
              <a:gd name="connsiteX188" fmla="*/ 1876753 w 12192000"/>
              <a:gd name="connsiteY188" fmla="*/ 1517619 h 1806085"/>
              <a:gd name="connsiteX189" fmla="*/ 1858194 w 12192000"/>
              <a:gd name="connsiteY189" fmla="*/ 1522343 h 1806085"/>
              <a:gd name="connsiteX190" fmla="*/ 1702657 w 12192000"/>
              <a:gd name="connsiteY190" fmla="*/ 1510562 h 1806085"/>
              <a:gd name="connsiteX191" fmla="*/ 1701421 w 12192000"/>
              <a:gd name="connsiteY191" fmla="*/ 1510775 h 1806085"/>
              <a:gd name="connsiteX192" fmla="*/ 1699973 w 12192000"/>
              <a:gd name="connsiteY192" fmla="*/ 1507739 h 1806085"/>
              <a:gd name="connsiteX193" fmla="*/ 1682526 w 12192000"/>
              <a:gd name="connsiteY193" fmla="*/ 1504598 h 1806085"/>
              <a:gd name="connsiteX194" fmla="*/ 1677380 w 12192000"/>
              <a:gd name="connsiteY194" fmla="*/ 1504851 h 1806085"/>
              <a:gd name="connsiteX195" fmla="*/ 1670304 w 12192000"/>
              <a:gd name="connsiteY195" fmla="*/ 1503744 h 1806085"/>
              <a:gd name="connsiteX196" fmla="*/ 1670197 w 12192000"/>
              <a:gd name="connsiteY196" fmla="*/ 1503497 h 1806085"/>
              <a:gd name="connsiteX197" fmla="*/ 1626301 w 12192000"/>
              <a:gd name="connsiteY197" fmla="*/ 1474931 h 1806085"/>
              <a:gd name="connsiteX198" fmla="*/ 1535119 w 12192000"/>
              <a:gd name="connsiteY198" fmla="*/ 1463075 h 1806085"/>
              <a:gd name="connsiteX199" fmla="*/ 1531340 w 12192000"/>
              <a:gd name="connsiteY199" fmla="*/ 1461293 h 1806085"/>
              <a:gd name="connsiteX200" fmla="*/ 1498454 w 12192000"/>
              <a:gd name="connsiteY200" fmla="*/ 1463478 h 1806085"/>
              <a:gd name="connsiteX201" fmla="*/ 1478806 w 12192000"/>
              <a:gd name="connsiteY201" fmla="*/ 1464611 h 1806085"/>
              <a:gd name="connsiteX202" fmla="*/ 1358081 w 12192000"/>
              <a:gd name="connsiteY202" fmla="*/ 1455545 h 1806085"/>
              <a:gd name="connsiteX203" fmla="*/ 1222449 w 12192000"/>
              <a:gd name="connsiteY203" fmla="*/ 1455454 h 1806085"/>
              <a:gd name="connsiteX204" fmla="*/ 1180983 w 12192000"/>
              <a:gd name="connsiteY204" fmla="*/ 1440557 h 1806085"/>
              <a:gd name="connsiteX205" fmla="*/ 1018426 w 12192000"/>
              <a:gd name="connsiteY205" fmla="*/ 1400226 h 1806085"/>
              <a:gd name="connsiteX206" fmla="*/ 940021 w 12192000"/>
              <a:gd name="connsiteY206" fmla="*/ 1409452 h 1806085"/>
              <a:gd name="connsiteX207" fmla="*/ 940362 w 12192000"/>
              <a:gd name="connsiteY207" fmla="*/ 1408090 h 1806085"/>
              <a:gd name="connsiteX208" fmla="*/ 927147 w 12192000"/>
              <a:gd name="connsiteY208" fmla="*/ 1407436 h 1806085"/>
              <a:gd name="connsiteX209" fmla="*/ 915481 w 12192000"/>
              <a:gd name="connsiteY209" fmla="*/ 1395526 h 1806085"/>
              <a:gd name="connsiteX210" fmla="*/ 884363 w 12192000"/>
              <a:gd name="connsiteY210" fmla="*/ 1395024 h 1806085"/>
              <a:gd name="connsiteX211" fmla="*/ 883522 w 12192000"/>
              <a:gd name="connsiteY211" fmla="*/ 1400267 h 1806085"/>
              <a:gd name="connsiteX212" fmla="*/ 865903 w 12192000"/>
              <a:gd name="connsiteY212" fmla="*/ 1394324 h 1806085"/>
              <a:gd name="connsiteX213" fmla="*/ 790832 w 12192000"/>
              <a:gd name="connsiteY213" fmla="*/ 1370999 h 1806085"/>
              <a:gd name="connsiteX214" fmla="*/ 749766 w 12192000"/>
              <a:gd name="connsiteY214" fmla="*/ 1353216 h 1806085"/>
              <a:gd name="connsiteX215" fmla="*/ 705470 w 12192000"/>
              <a:gd name="connsiteY215" fmla="*/ 1354328 h 1806085"/>
              <a:gd name="connsiteX216" fmla="*/ 692371 w 12192000"/>
              <a:gd name="connsiteY216" fmla="*/ 1343942 h 1806085"/>
              <a:gd name="connsiteX217" fmla="*/ 690203 w 12192000"/>
              <a:gd name="connsiteY217" fmla="*/ 1341970 h 1806085"/>
              <a:gd name="connsiteX218" fmla="*/ 679574 w 12192000"/>
              <a:gd name="connsiteY218" fmla="*/ 1338069 h 1806085"/>
              <a:gd name="connsiteX219" fmla="*/ 679009 w 12192000"/>
              <a:gd name="connsiteY219" fmla="*/ 1331966 h 1806085"/>
              <a:gd name="connsiteX220" fmla="*/ 664756 w 12192000"/>
              <a:gd name="connsiteY220" fmla="*/ 1322509 h 1806085"/>
              <a:gd name="connsiteX221" fmla="*/ 644515 w 12192000"/>
              <a:gd name="connsiteY221" fmla="*/ 1316732 h 1806085"/>
              <a:gd name="connsiteX222" fmla="*/ 545716 w 12192000"/>
              <a:gd name="connsiteY222" fmla="*/ 1294878 h 1806085"/>
              <a:gd name="connsiteX223" fmla="*/ 488094 w 12192000"/>
              <a:gd name="connsiteY223" fmla="*/ 1278596 h 1806085"/>
              <a:gd name="connsiteX224" fmla="*/ 468538 w 12192000"/>
              <a:gd name="connsiteY224" fmla="*/ 1267376 h 1806085"/>
              <a:gd name="connsiteX225" fmla="*/ 439655 w 12192000"/>
              <a:gd name="connsiteY225" fmla="*/ 1255090 h 1806085"/>
              <a:gd name="connsiteX226" fmla="*/ 390496 w 12192000"/>
              <a:gd name="connsiteY226" fmla="*/ 1229512 h 1806085"/>
              <a:gd name="connsiteX227" fmla="*/ 362616 w 12192000"/>
              <a:gd name="connsiteY227" fmla="*/ 1221981 h 1806085"/>
              <a:gd name="connsiteX228" fmla="*/ 348184 w 12192000"/>
              <a:gd name="connsiteY228" fmla="*/ 1213437 h 1806085"/>
              <a:gd name="connsiteX229" fmla="*/ 341576 w 12192000"/>
              <a:gd name="connsiteY229" fmla="*/ 1212583 h 1806085"/>
              <a:gd name="connsiteX230" fmla="*/ 320370 w 12192000"/>
              <a:gd name="connsiteY230" fmla="*/ 1206827 h 1806085"/>
              <a:gd name="connsiteX231" fmla="*/ 308082 w 12192000"/>
              <a:gd name="connsiteY231" fmla="*/ 1204195 h 1806085"/>
              <a:gd name="connsiteX232" fmla="*/ 303141 w 12192000"/>
              <a:gd name="connsiteY232" fmla="*/ 1203396 h 1806085"/>
              <a:gd name="connsiteX233" fmla="*/ 260955 w 12192000"/>
              <a:gd name="connsiteY233" fmla="*/ 1203345 h 1806085"/>
              <a:gd name="connsiteX234" fmla="*/ 234352 w 12192000"/>
              <a:gd name="connsiteY234" fmla="*/ 1193972 h 1806085"/>
              <a:gd name="connsiteX235" fmla="*/ 210954 w 12192000"/>
              <a:gd name="connsiteY235" fmla="*/ 1192326 h 1806085"/>
              <a:gd name="connsiteX236" fmla="*/ 204851 w 12192000"/>
              <a:gd name="connsiteY236" fmla="*/ 1190210 h 1806085"/>
              <a:gd name="connsiteX237" fmla="*/ 145778 w 12192000"/>
              <a:gd name="connsiteY237" fmla="*/ 1190651 h 1806085"/>
              <a:gd name="connsiteX238" fmla="*/ 105518 w 12192000"/>
              <a:gd name="connsiteY238" fmla="*/ 1184937 h 1806085"/>
              <a:gd name="connsiteX239" fmla="*/ 17623 w 12192000"/>
              <a:gd name="connsiteY239" fmla="*/ 1185238 h 1806085"/>
              <a:gd name="connsiteX240" fmla="*/ 0 w 12192000"/>
              <a:gd name="connsiteY240" fmla="*/ 1184768 h 1806085"/>
              <a:gd name="connsiteX241" fmla="*/ 0 w 12192000"/>
              <a:gd name="connsiteY241" fmla="*/ 0 h 1806085"/>
              <a:gd name="connsiteX0" fmla="*/ 0 w 12192000"/>
              <a:gd name="connsiteY0" fmla="*/ 0 h 1806085"/>
              <a:gd name="connsiteX1" fmla="*/ 12192000 w 12192000"/>
              <a:gd name="connsiteY1" fmla="*/ 0 h 1806085"/>
              <a:gd name="connsiteX2" fmla="*/ 12192000 w 12192000"/>
              <a:gd name="connsiteY2" fmla="*/ 1129867 h 1806085"/>
              <a:gd name="connsiteX3" fmla="*/ 12174158 w 12192000"/>
              <a:gd name="connsiteY3" fmla="*/ 1133797 h 1806085"/>
              <a:gd name="connsiteX4" fmla="*/ 12111983 w 12192000"/>
              <a:gd name="connsiteY4" fmla="*/ 1161939 h 1806085"/>
              <a:gd name="connsiteX5" fmla="*/ 11967186 w 12192000"/>
              <a:gd name="connsiteY5" fmla="*/ 1201206 h 1806085"/>
              <a:gd name="connsiteX6" fmla="*/ 11953646 w 12192000"/>
              <a:gd name="connsiteY6" fmla="*/ 1205499 h 1806085"/>
              <a:gd name="connsiteX7" fmla="*/ 11874413 w 12192000"/>
              <a:gd name="connsiteY7" fmla="*/ 1213569 h 1806085"/>
              <a:gd name="connsiteX8" fmla="*/ 11815251 w 12192000"/>
              <a:gd name="connsiteY8" fmla="*/ 1241020 h 1806085"/>
              <a:gd name="connsiteX9" fmla="*/ 11718610 w 12192000"/>
              <a:gd name="connsiteY9" fmla="*/ 1253479 h 1806085"/>
              <a:gd name="connsiteX10" fmla="*/ 11622463 w 12192000"/>
              <a:gd name="connsiteY10" fmla="*/ 1262368 h 1806085"/>
              <a:gd name="connsiteX11" fmla="*/ 11587426 w 12192000"/>
              <a:gd name="connsiteY11" fmla="*/ 1263916 h 1806085"/>
              <a:gd name="connsiteX12" fmla="*/ 11441207 w 12192000"/>
              <a:gd name="connsiteY12" fmla="*/ 1262974 h 1806085"/>
              <a:gd name="connsiteX13" fmla="*/ 11406215 w 12192000"/>
              <a:gd name="connsiteY13" fmla="*/ 1280453 h 1806085"/>
              <a:gd name="connsiteX14" fmla="*/ 11361043 w 12192000"/>
              <a:gd name="connsiteY14" fmla="*/ 1286632 h 1806085"/>
              <a:gd name="connsiteX15" fmla="*/ 11259450 w 12192000"/>
              <a:gd name="connsiteY15" fmla="*/ 1286738 h 1806085"/>
              <a:gd name="connsiteX16" fmla="*/ 11128948 w 12192000"/>
              <a:gd name="connsiteY16" fmla="*/ 1245981 h 1806085"/>
              <a:gd name="connsiteX17" fmla="*/ 11090810 w 12192000"/>
              <a:gd name="connsiteY17" fmla="*/ 1243590 h 1806085"/>
              <a:gd name="connsiteX18" fmla="*/ 11085499 w 12192000"/>
              <a:gd name="connsiteY18" fmla="*/ 1248151 h 1806085"/>
              <a:gd name="connsiteX19" fmla="*/ 11031924 w 12192000"/>
              <a:gd name="connsiteY19" fmla="*/ 1225704 h 1806085"/>
              <a:gd name="connsiteX20" fmla="*/ 10955096 w 12192000"/>
              <a:gd name="connsiteY20" fmla="*/ 1231768 h 1806085"/>
              <a:gd name="connsiteX21" fmla="*/ 10864884 w 12192000"/>
              <a:gd name="connsiteY21" fmla="*/ 1245957 h 1806085"/>
              <a:gd name="connsiteX22" fmla="*/ 10841363 w 12192000"/>
              <a:gd name="connsiteY22" fmla="*/ 1251400 h 1806085"/>
              <a:gd name="connsiteX23" fmla="*/ 10780910 w 12192000"/>
              <a:gd name="connsiteY23" fmla="*/ 1249166 h 1806085"/>
              <a:gd name="connsiteX24" fmla="*/ 10696254 w 12192000"/>
              <a:gd name="connsiteY24" fmla="*/ 1259247 h 1806085"/>
              <a:gd name="connsiteX25" fmla="*/ 10577832 w 12192000"/>
              <a:gd name="connsiteY25" fmla="*/ 1255994 h 1806085"/>
              <a:gd name="connsiteX26" fmla="*/ 10531976 w 12192000"/>
              <a:gd name="connsiteY26" fmla="*/ 1249692 h 1806085"/>
              <a:gd name="connsiteX27" fmla="*/ 10453101 w 12192000"/>
              <a:gd name="connsiteY27" fmla="*/ 1241000 h 1806085"/>
              <a:gd name="connsiteX28" fmla="*/ 10407706 w 12192000"/>
              <a:gd name="connsiteY28" fmla="*/ 1235650 h 1806085"/>
              <a:gd name="connsiteX29" fmla="*/ 10368559 w 12192000"/>
              <a:gd name="connsiteY29" fmla="*/ 1235686 h 1806085"/>
              <a:gd name="connsiteX30" fmla="*/ 10352542 w 12192000"/>
              <a:gd name="connsiteY30" fmla="*/ 1245817 h 1806085"/>
              <a:gd name="connsiteX31" fmla="*/ 10294918 w 12192000"/>
              <a:gd name="connsiteY31" fmla="*/ 1263549 h 1806085"/>
              <a:gd name="connsiteX32" fmla="*/ 10271059 w 12192000"/>
              <a:gd name="connsiteY32" fmla="*/ 1265010 h 1806085"/>
              <a:gd name="connsiteX33" fmla="*/ 10239064 w 12192000"/>
              <a:gd name="connsiteY33" fmla="*/ 1270598 h 1806085"/>
              <a:gd name="connsiteX34" fmla="*/ 10181078 w 12192000"/>
              <a:gd name="connsiteY34" fmla="*/ 1276374 h 1806085"/>
              <a:gd name="connsiteX35" fmla="*/ 10153458 w 12192000"/>
              <a:gd name="connsiteY35" fmla="*/ 1285229 h 1806085"/>
              <a:gd name="connsiteX36" fmla="*/ 10140775 w 12192000"/>
              <a:gd name="connsiteY36" fmla="*/ 1285847 h 1806085"/>
              <a:gd name="connsiteX37" fmla="*/ 10132055 w 12192000"/>
              <a:gd name="connsiteY37" fmla="*/ 1297214 h 1806085"/>
              <a:gd name="connsiteX38" fmla="*/ 10094093 w 12192000"/>
              <a:gd name="connsiteY38" fmla="*/ 1316697 h 1806085"/>
              <a:gd name="connsiteX39" fmla="*/ 10059188 w 12192000"/>
              <a:gd name="connsiteY39" fmla="*/ 1326655 h 1806085"/>
              <a:gd name="connsiteX40" fmla="*/ 10016268 w 12192000"/>
              <a:gd name="connsiteY40" fmla="*/ 1325133 h 1806085"/>
              <a:gd name="connsiteX41" fmla="*/ 9937115 w 12192000"/>
              <a:gd name="connsiteY41" fmla="*/ 1337731 h 1806085"/>
              <a:gd name="connsiteX42" fmla="*/ 9824942 w 12192000"/>
              <a:gd name="connsiteY42" fmla="*/ 1342969 h 1806085"/>
              <a:gd name="connsiteX43" fmla="*/ 9705553 w 12192000"/>
              <a:gd name="connsiteY43" fmla="*/ 1359323 h 1806085"/>
              <a:gd name="connsiteX44" fmla="*/ 9589915 w 12192000"/>
              <a:gd name="connsiteY44" fmla="*/ 1382355 h 1806085"/>
              <a:gd name="connsiteX45" fmla="*/ 9315048 w 12192000"/>
              <a:gd name="connsiteY45" fmla="*/ 1428626 h 1806085"/>
              <a:gd name="connsiteX46" fmla="*/ 9209077 w 12192000"/>
              <a:gd name="connsiteY46" fmla="*/ 1448049 h 1806085"/>
              <a:gd name="connsiteX47" fmla="*/ 9133300 w 12192000"/>
              <a:gd name="connsiteY47" fmla="*/ 1456152 h 1806085"/>
              <a:gd name="connsiteX48" fmla="*/ 9031264 w 12192000"/>
              <a:gd name="connsiteY48" fmla="*/ 1462053 h 1806085"/>
              <a:gd name="connsiteX49" fmla="*/ 8983321 w 12192000"/>
              <a:gd name="connsiteY49" fmla="*/ 1464616 h 1806085"/>
              <a:gd name="connsiteX50" fmla="*/ 8983035 w 12192000"/>
              <a:gd name="connsiteY50" fmla="*/ 1464417 h 1806085"/>
              <a:gd name="connsiteX51" fmla="*/ 8974072 w 12192000"/>
              <a:gd name="connsiteY51" fmla="*/ 1465390 h 1806085"/>
              <a:gd name="connsiteX52" fmla="*/ 8968242 w 12192000"/>
              <a:gd name="connsiteY52" fmla="*/ 1467079 h 1806085"/>
              <a:gd name="connsiteX53" fmla="*/ 8952199 w 12192000"/>
              <a:gd name="connsiteY53" fmla="*/ 1469700 h 1806085"/>
              <a:gd name="connsiteX54" fmla="*/ 8945873 w 12192000"/>
              <a:gd name="connsiteY54" fmla="*/ 1469099 h 1806085"/>
              <a:gd name="connsiteX55" fmla="*/ 8940905 w 12192000"/>
              <a:gd name="connsiteY55" fmla="*/ 1467238 h 1806085"/>
              <a:gd name="connsiteX56" fmla="*/ 8906846 w 12192000"/>
              <a:gd name="connsiteY56" fmla="*/ 1464481 h 1806085"/>
              <a:gd name="connsiteX57" fmla="*/ 8730411 w 12192000"/>
              <a:gd name="connsiteY57" fmla="*/ 1479838 h 1806085"/>
              <a:gd name="connsiteX58" fmla="*/ 8685834 w 12192000"/>
              <a:gd name="connsiteY58" fmla="*/ 1481431 h 1806085"/>
              <a:gd name="connsiteX59" fmla="*/ 8574116 w 12192000"/>
              <a:gd name="connsiteY59" fmla="*/ 1488166 h 1806085"/>
              <a:gd name="connsiteX60" fmla="*/ 8503254 w 12192000"/>
              <a:gd name="connsiteY60" fmla="*/ 1475627 h 1806085"/>
              <a:gd name="connsiteX61" fmla="*/ 8489028 w 12192000"/>
              <a:gd name="connsiteY61" fmla="*/ 1480483 h 1806085"/>
              <a:gd name="connsiteX62" fmla="*/ 8484222 w 12192000"/>
              <a:gd name="connsiteY62" fmla="*/ 1482955 h 1806085"/>
              <a:gd name="connsiteX63" fmla="*/ 8476034 w 12192000"/>
              <a:gd name="connsiteY63" fmla="*/ 1485197 h 1806085"/>
              <a:gd name="connsiteX64" fmla="*/ 8475659 w 12192000"/>
              <a:gd name="connsiteY64" fmla="*/ 1485048 h 1806085"/>
              <a:gd name="connsiteX65" fmla="*/ 8468325 w 12192000"/>
              <a:gd name="connsiteY65" fmla="*/ 1487552 h 1806085"/>
              <a:gd name="connsiteX66" fmla="*/ 8401298 w 12192000"/>
              <a:gd name="connsiteY66" fmla="*/ 1493672 h 1806085"/>
              <a:gd name="connsiteX67" fmla="*/ 8390295 w 12192000"/>
              <a:gd name="connsiteY67" fmla="*/ 1502138 h 1806085"/>
              <a:gd name="connsiteX68" fmla="*/ 8370102 w 12192000"/>
              <a:gd name="connsiteY68" fmla="*/ 1508730 h 1806085"/>
              <a:gd name="connsiteX69" fmla="*/ 8271491 w 12192000"/>
              <a:gd name="connsiteY69" fmla="*/ 1533520 h 1806085"/>
              <a:gd name="connsiteX70" fmla="*/ 8248843 w 12192000"/>
              <a:gd name="connsiteY70" fmla="*/ 1537060 h 1806085"/>
              <a:gd name="connsiteX71" fmla="*/ 8244399 w 12192000"/>
              <a:gd name="connsiteY71" fmla="*/ 1538596 h 1806085"/>
              <a:gd name="connsiteX72" fmla="*/ 8241700 w 12192000"/>
              <a:gd name="connsiteY72" fmla="*/ 1538396 h 1806085"/>
              <a:gd name="connsiteX73" fmla="*/ 8230388 w 12192000"/>
              <a:gd name="connsiteY73" fmla="*/ 1546517 h 1806085"/>
              <a:gd name="connsiteX74" fmla="*/ 8224228 w 12192000"/>
              <a:gd name="connsiteY74" fmla="*/ 1557267 h 1806085"/>
              <a:gd name="connsiteX75" fmla="*/ 8199666 w 12192000"/>
              <a:gd name="connsiteY75" fmla="*/ 1559012 h 1806085"/>
              <a:gd name="connsiteX76" fmla="*/ 8194548 w 12192000"/>
              <a:gd name="connsiteY76" fmla="*/ 1565013 h 1806085"/>
              <a:gd name="connsiteX77" fmla="*/ 8165771 w 12192000"/>
              <a:gd name="connsiteY77" fmla="*/ 1579116 h 1806085"/>
              <a:gd name="connsiteX78" fmla="*/ 8116832 w 12192000"/>
              <a:gd name="connsiteY78" fmla="*/ 1608547 h 1806085"/>
              <a:gd name="connsiteX79" fmla="*/ 8089016 w 12192000"/>
              <a:gd name="connsiteY79" fmla="*/ 1617129 h 1806085"/>
              <a:gd name="connsiteX80" fmla="*/ 8074658 w 12192000"/>
              <a:gd name="connsiteY80" fmla="*/ 1626971 h 1806085"/>
              <a:gd name="connsiteX81" fmla="*/ 8068056 w 12192000"/>
              <a:gd name="connsiteY81" fmla="*/ 1627924 h 1806085"/>
              <a:gd name="connsiteX82" fmla="*/ 8046900 w 12192000"/>
              <a:gd name="connsiteY82" fmla="*/ 1634483 h 1806085"/>
              <a:gd name="connsiteX83" fmla="*/ 8034634 w 12192000"/>
              <a:gd name="connsiteY83" fmla="*/ 1637466 h 1806085"/>
              <a:gd name="connsiteX84" fmla="*/ 8029700 w 12192000"/>
              <a:gd name="connsiteY84" fmla="*/ 1638364 h 1806085"/>
              <a:gd name="connsiteX85" fmla="*/ 7987514 w 12192000"/>
              <a:gd name="connsiteY85" fmla="*/ 1638160 h 1806085"/>
              <a:gd name="connsiteX86" fmla="*/ 7960991 w 12192000"/>
              <a:gd name="connsiteY86" fmla="*/ 1648892 h 1806085"/>
              <a:gd name="connsiteX87" fmla="*/ 7937606 w 12192000"/>
              <a:gd name="connsiteY87" fmla="*/ 1650659 h 1806085"/>
              <a:gd name="connsiteX88" fmla="*/ 7931522 w 12192000"/>
              <a:gd name="connsiteY88" fmla="*/ 1653082 h 1806085"/>
              <a:gd name="connsiteX89" fmla="*/ 7872444 w 12192000"/>
              <a:gd name="connsiteY89" fmla="*/ 1652202 h 1806085"/>
              <a:gd name="connsiteX90" fmla="*/ 7832232 w 12192000"/>
              <a:gd name="connsiteY90" fmla="*/ 1658594 h 1806085"/>
              <a:gd name="connsiteX91" fmla="*/ 7744332 w 12192000"/>
              <a:gd name="connsiteY91" fmla="*/ 1657695 h 1806085"/>
              <a:gd name="connsiteX92" fmla="*/ 7723062 w 12192000"/>
              <a:gd name="connsiteY92" fmla="*/ 1658222 h 1806085"/>
              <a:gd name="connsiteX93" fmla="*/ 7705682 w 12192000"/>
              <a:gd name="connsiteY93" fmla="*/ 1664606 h 1806085"/>
              <a:gd name="connsiteX94" fmla="*/ 7702441 w 12192000"/>
              <a:gd name="connsiteY94" fmla="*/ 1671260 h 1806085"/>
              <a:gd name="connsiteX95" fmla="*/ 7690889 w 12192000"/>
              <a:gd name="connsiteY95" fmla="*/ 1672499 h 1806085"/>
              <a:gd name="connsiteX96" fmla="*/ 7688002 w 12192000"/>
              <a:gd name="connsiteY96" fmla="*/ 1674071 h 1806085"/>
              <a:gd name="connsiteX97" fmla="*/ 7671275 w 12192000"/>
              <a:gd name="connsiteY97" fmla="*/ 1681835 h 1806085"/>
              <a:gd name="connsiteX98" fmla="*/ 7585018 w 12192000"/>
              <a:gd name="connsiteY98" fmla="*/ 1675431 h 1806085"/>
              <a:gd name="connsiteX99" fmla="*/ 7471472 w 12192000"/>
              <a:gd name="connsiteY99" fmla="*/ 1682487 h 1806085"/>
              <a:gd name="connsiteX100" fmla="*/ 7381391 w 12192000"/>
              <a:gd name="connsiteY100" fmla="*/ 1689122 h 1806085"/>
              <a:gd name="connsiteX101" fmla="*/ 7292528 w 12192000"/>
              <a:gd name="connsiteY101" fmla="*/ 1689863 h 1806085"/>
              <a:gd name="connsiteX102" fmla="*/ 7204542 w 12192000"/>
              <a:gd name="connsiteY102" fmla="*/ 1667362 h 1806085"/>
              <a:gd name="connsiteX103" fmla="*/ 7179107 w 12192000"/>
              <a:gd name="connsiteY103" fmla="*/ 1664705 h 1806085"/>
              <a:gd name="connsiteX104" fmla="*/ 7176110 w 12192000"/>
              <a:gd name="connsiteY104" fmla="*/ 1667956 h 1806085"/>
              <a:gd name="connsiteX105" fmla="*/ 7149935 w 12192000"/>
              <a:gd name="connsiteY105" fmla="*/ 1671723 h 1806085"/>
              <a:gd name="connsiteX106" fmla="*/ 7076173 w 12192000"/>
              <a:gd name="connsiteY106" fmla="*/ 1681613 h 1806085"/>
              <a:gd name="connsiteX107" fmla="*/ 6997704 w 12192000"/>
              <a:gd name="connsiteY107" fmla="*/ 1681043 h 1806085"/>
              <a:gd name="connsiteX108" fmla="*/ 6883473 w 12192000"/>
              <a:gd name="connsiteY108" fmla="*/ 1705122 h 1806085"/>
              <a:gd name="connsiteX109" fmla="*/ 6687688 w 12192000"/>
              <a:gd name="connsiteY109" fmla="*/ 1727643 h 1806085"/>
              <a:gd name="connsiteX110" fmla="*/ 6529051 w 12192000"/>
              <a:gd name="connsiteY110" fmla="*/ 1750971 h 1806085"/>
              <a:gd name="connsiteX111" fmla="*/ 6306028 w 12192000"/>
              <a:gd name="connsiteY111" fmla="*/ 1761123 h 1806085"/>
              <a:gd name="connsiteX112" fmla="*/ 6183195 w 12192000"/>
              <a:gd name="connsiteY112" fmla="*/ 1758873 h 1806085"/>
              <a:gd name="connsiteX113" fmla="*/ 6123126 w 12192000"/>
              <a:gd name="connsiteY113" fmla="*/ 1768552 h 1806085"/>
              <a:gd name="connsiteX114" fmla="*/ 6096136 w 12192000"/>
              <a:gd name="connsiteY114" fmla="*/ 1767260 h 1806085"/>
              <a:gd name="connsiteX115" fmla="*/ 6028583 w 12192000"/>
              <a:gd name="connsiteY115" fmla="*/ 1806085 h 1806085"/>
              <a:gd name="connsiteX116" fmla="*/ 6021207 w 12192000"/>
              <a:gd name="connsiteY116" fmla="*/ 1799140 h 1806085"/>
              <a:gd name="connsiteX117" fmla="*/ 5990008 w 12192000"/>
              <a:gd name="connsiteY117" fmla="*/ 1794814 h 1806085"/>
              <a:gd name="connsiteX118" fmla="*/ 5937319 w 12192000"/>
              <a:gd name="connsiteY118" fmla="*/ 1797660 h 1806085"/>
              <a:gd name="connsiteX119" fmla="*/ 5743302 w 12192000"/>
              <a:gd name="connsiteY119" fmla="*/ 1782136 h 1806085"/>
              <a:gd name="connsiteX120" fmla="*/ 5607054 w 12192000"/>
              <a:gd name="connsiteY120" fmla="*/ 1775578 h 1806085"/>
              <a:gd name="connsiteX121" fmla="*/ 5464006 w 12192000"/>
              <a:gd name="connsiteY121" fmla="*/ 1763436 h 1806085"/>
              <a:gd name="connsiteX122" fmla="*/ 5412840 w 12192000"/>
              <a:gd name="connsiteY122" fmla="*/ 1788824 h 1806085"/>
              <a:gd name="connsiteX123" fmla="*/ 5361713 w 12192000"/>
              <a:gd name="connsiteY123" fmla="*/ 1773980 h 1806085"/>
              <a:gd name="connsiteX124" fmla="*/ 5241786 w 12192000"/>
              <a:gd name="connsiteY124" fmla="*/ 1756656 h 1806085"/>
              <a:gd name="connsiteX125" fmla="*/ 5202963 w 12192000"/>
              <a:gd name="connsiteY125" fmla="*/ 1747306 h 1806085"/>
              <a:gd name="connsiteX126" fmla="*/ 5154668 w 12192000"/>
              <a:gd name="connsiteY126" fmla="*/ 1744668 h 1806085"/>
              <a:gd name="connsiteX127" fmla="*/ 5136547 w 12192000"/>
              <a:gd name="connsiteY127" fmla="*/ 1738620 h 1806085"/>
              <a:gd name="connsiteX128" fmla="*/ 5122587 w 12192000"/>
              <a:gd name="connsiteY128" fmla="*/ 1735756 h 1806085"/>
              <a:gd name="connsiteX129" fmla="*/ 5119579 w 12192000"/>
              <a:gd name="connsiteY129" fmla="*/ 1734004 h 1806085"/>
              <a:gd name="connsiteX130" fmla="*/ 5101616 w 12192000"/>
              <a:gd name="connsiteY130" fmla="*/ 1724948 h 1806085"/>
              <a:gd name="connsiteX131" fmla="*/ 5045783 w 12192000"/>
              <a:gd name="connsiteY131" fmla="*/ 1730209 h 1806085"/>
              <a:gd name="connsiteX132" fmla="*/ 4991477 w 12192000"/>
              <a:gd name="connsiteY132" fmla="*/ 1716450 h 1806085"/>
              <a:gd name="connsiteX133" fmla="*/ 4820387 w 12192000"/>
              <a:gd name="connsiteY133" fmla="*/ 1695973 h 1806085"/>
              <a:gd name="connsiteX134" fmla="*/ 4742338 w 12192000"/>
              <a:gd name="connsiteY134" fmla="*/ 1672696 h 1806085"/>
              <a:gd name="connsiteX135" fmla="*/ 4703062 w 12192000"/>
              <a:gd name="connsiteY135" fmla="*/ 1665094 h 1806085"/>
              <a:gd name="connsiteX136" fmla="*/ 4701052 w 12192000"/>
              <a:gd name="connsiteY136" fmla="*/ 1664466 h 1806085"/>
              <a:gd name="connsiteX137" fmla="*/ 4701986 w 12192000"/>
              <a:gd name="connsiteY137" fmla="*/ 1664294 h 1806085"/>
              <a:gd name="connsiteX138" fmla="*/ 4697074 w 12192000"/>
              <a:gd name="connsiteY138" fmla="*/ 1663224 h 1806085"/>
              <a:gd name="connsiteX139" fmla="*/ 4701052 w 12192000"/>
              <a:gd name="connsiteY139" fmla="*/ 1664466 h 1806085"/>
              <a:gd name="connsiteX140" fmla="*/ 4695406 w 12192000"/>
              <a:gd name="connsiteY140" fmla="*/ 1665504 h 1806085"/>
              <a:gd name="connsiteX141" fmla="*/ 4495727 w 12192000"/>
              <a:gd name="connsiteY141" fmla="*/ 1656633 h 1806085"/>
              <a:gd name="connsiteX142" fmla="*/ 4428317 w 12192000"/>
              <a:gd name="connsiteY142" fmla="*/ 1646311 h 1806085"/>
              <a:gd name="connsiteX143" fmla="*/ 4424455 w 12192000"/>
              <a:gd name="connsiteY143" fmla="*/ 1646545 h 1806085"/>
              <a:gd name="connsiteX144" fmla="*/ 4418141 w 12192000"/>
              <a:gd name="connsiteY144" fmla="*/ 1643457 h 1806085"/>
              <a:gd name="connsiteX145" fmla="*/ 4389054 w 12192000"/>
              <a:gd name="connsiteY145" fmla="*/ 1635100 h 1806085"/>
              <a:gd name="connsiteX146" fmla="*/ 4243963 w 12192000"/>
              <a:gd name="connsiteY146" fmla="*/ 1600547 h 1806085"/>
              <a:gd name="connsiteX147" fmla="*/ 4230390 w 12192000"/>
              <a:gd name="connsiteY147" fmla="*/ 1596782 h 1806085"/>
              <a:gd name="connsiteX148" fmla="*/ 4151096 w 12192000"/>
              <a:gd name="connsiteY148" fmla="*/ 1589415 h 1806085"/>
              <a:gd name="connsiteX149" fmla="*/ 4091729 w 12192000"/>
              <a:gd name="connsiteY149" fmla="*/ 1565484 h 1806085"/>
              <a:gd name="connsiteX150" fmla="*/ 3994992 w 12192000"/>
              <a:gd name="connsiteY150" fmla="*/ 1554250 h 1806085"/>
              <a:gd name="connsiteX151" fmla="*/ 3898778 w 12192000"/>
              <a:gd name="connsiteY151" fmla="*/ 1546088 h 1806085"/>
              <a:gd name="connsiteX152" fmla="*/ 3863728 w 12192000"/>
              <a:gd name="connsiteY152" fmla="*/ 1544567 h 1806085"/>
              <a:gd name="connsiteX153" fmla="*/ 3729252 w 12192000"/>
              <a:gd name="connsiteY153" fmla="*/ 1544592 h 1806085"/>
              <a:gd name="connsiteX154" fmla="*/ 3716543 w 12192000"/>
              <a:gd name="connsiteY154" fmla="*/ 1541771 h 1806085"/>
              <a:gd name="connsiteX155" fmla="*/ 3715389 w 12192000"/>
              <a:gd name="connsiteY155" fmla="*/ 1538406 h 1806085"/>
              <a:gd name="connsiteX156" fmla="*/ 3682391 w 12192000"/>
              <a:gd name="connsiteY156" fmla="*/ 1529372 h 1806085"/>
              <a:gd name="connsiteX157" fmla="*/ 3669607 w 12192000"/>
              <a:gd name="connsiteY157" fmla="*/ 1534463 h 1806085"/>
              <a:gd name="connsiteX158" fmla="*/ 3669577 w 12192000"/>
              <a:gd name="connsiteY158" fmla="*/ 1534458 h 1806085"/>
              <a:gd name="connsiteX159" fmla="*/ 3660365 w 12192000"/>
              <a:gd name="connsiteY159" fmla="*/ 1531370 h 1806085"/>
              <a:gd name="connsiteX160" fmla="*/ 3637171 w 12192000"/>
              <a:gd name="connsiteY160" fmla="*/ 1523813 h 1806085"/>
              <a:gd name="connsiteX161" fmla="*/ 3636519 w 12192000"/>
              <a:gd name="connsiteY161" fmla="*/ 1523773 h 1806085"/>
              <a:gd name="connsiteX162" fmla="*/ 3589716 w 12192000"/>
              <a:gd name="connsiteY162" fmla="*/ 1506360 h 1806085"/>
              <a:gd name="connsiteX163" fmla="*/ 3583541 w 12192000"/>
              <a:gd name="connsiteY163" fmla="*/ 1507469 h 1806085"/>
              <a:gd name="connsiteX164" fmla="*/ 3574426 w 12192000"/>
              <a:gd name="connsiteY164" fmla="*/ 1507574 h 1806085"/>
              <a:gd name="connsiteX165" fmla="*/ 3574190 w 12192000"/>
              <a:gd name="connsiteY165" fmla="*/ 1507350 h 1806085"/>
              <a:gd name="connsiteX166" fmla="*/ 3565671 w 12192000"/>
              <a:gd name="connsiteY166" fmla="*/ 1507894 h 1806085"/>
              <a:gd name="connsiteX167" fmla="*/ 3515816 w 12192000"/>
              <a:gd name="connsiteY167" fmla="*/ 1499688 h 1806085"/>
              <a:gd name="connsiteX168" fmla="*/ 3452912 w 12192000"/>
              <a:gd name="connsiteY168" fmla="*/ 1496444 h 1806085"/>
              <a:gd name="connsiteX169" fmla="*/ 3380405 w 12192000"/>
              <a:gd name="connsiteY169" fmla="*/ 1486216 h 1806085"/>
              <a:gd name="connsiteX170" fmla="*/ 3343625 w 12192000"/>
              <a:gd name="connsiteY170" fmla="*/ 1500147 h 1806085"/>
              <a:gd name="connsiteX171" fmla="*/ 3323774 w 12192000"/>
              <a:gd name="connsiteY171" fmla="*/ 1501476 h 1806085"/>
              <a:gd name="connsiteX172" fmla="*/ 3321444 w 12192000"/>
              <a:gd name="connsiteY172" fmla="*/ 1500659 h 1806085"/>
              <a:gd name="connsiteX173" fmla="*/ 3242143 w 12192000"/>
              <a:gd name="connsiteY173" fmla="*/ 1505268 h 1806085"/>
              <a:gd name="connsiteX174" fmla="*/ 3122401 w 12192000"/>
              <a:gd name="connsiteY174" fmla="*/ 1511314 h 1806085"/>
              <a:gd name="connsiteX175" fmla="*/ 3010177 w 12192000"/>
              <a:gd name="connsiteY175" fmla="*/ 1513132 h 1806085"/>
              <a:gd name="connsiteX176" fmla="*/ 2782615 w 12192000"/>
              <a:gd name="connsiteY176" fmla="*/ 1509375 h 1806085"/>
              <a:gd name="connsiteX177" fmla="*/ 2668665 w 12192000"/>
              <a:gd name="connsiteY177" fmla="*/ 1517660 h 1806085"/>
              <a:gd name="connsiteX178" fmla="*/ 2548073 w 12192000"/>
              <a:gd name="connsiteY178" fmla="*/ 1516667 h 1806085"/>
              <a:gd name="connsiteX179" fmla="*/ 2423377 w 12192000"/>
              <a:gd name="connsiteY179" fmla="*/ 1527776 h 1806085"/>
              <a:gd name="connsiteX180" fmla="*/ 2295298 w 12192000"/>
              <a:gd name="connsiteY180" fmla="*/ 1534368 h 1806085"/>
              <a:gd name="connsiteX181" fmla="*/ 2188781 w 12192000"/>
              <a:gd name="connsiteY181" fmla="*/ 1529677 h 1806085"/>
              <a:gd name="connsiteX182" fmla="*/ 2074855 w 12192000"/>
              <a:gd name="connsiteY182" fmla="*/ 1515446 h 1806085"/>
              <a:gd name="connsiteX183" fmla="*/ 2012587 w 12192000"/>
              <a:gd name="connsiteY183" fmla="*/ 1522487 h 1806085"/>
              <a:gd name="connsiteX184" fmla="*/ 1932075 w 12192000"/>
              <a:gd name="connsiteY184" fmla="*/ 1517914 h 1806085"/>
              <a:gd name="connsiteX185" fmla="*/ 1908490 w 12192000"/>
              <a:gd name="connsiteY185" fmla="*/ 1526423 h 1806085"/>
              <a:gd name="connsiteX186" fmla="*/ 1908410 w 12192000"/>
              <a:gd name="connsiteY186" fmla="*/ 1526410 h 1806085"/>
              <a:gd name="connsiteX187" fmla="*/ 1901918 w 12192000"/>
              <a:gd name="connsiteY187" fmla="*/ 1522410 h 1806085"/>
              <a:gd name="connsiteX188" fmla="*/ 1876753 w 12192000"/>
              <a:gd name="connsiteY188" fmla="*/ 1517619 h 1806085"/>
              <a:gd name="connsiteX189" fmla="*/ 1858194 w 12192000"/>
              <a:gd name="connsiteY189" fmla="*/ 1522343 h 1806085"/>
              <a:gd name="connsiteX190" fmla="*/ 1702657 w 12192000"/>
              <a:gd name="connsiteY190" fmla="*/ 1510562 h 1806085"/>
              <a:gd name="connsiteX191" fmla="*/ 1701421 w 12192000"/>
              <a:gd name="connsiteY191" fmla="*/ 1510775 h 1806085"/>
              <a:gd name="connsiteX192" fmla="*/ 1699973 w 12192000"/>
              <a:gd name="connsiteY192" fmla="*/ 1507739 h 1806085"/>
              <a:gd name="connsiteX193" fmla="*/ 1682526 w 12192000"/>
              <a:gd name="connsiteY193" fmla="*/ 1504598 h 1806085"/>
              <a:gd name="connsiteX194" fmla="*/ 1677380 w 12192000"/>
              <a:gd name="connsiteY194" fmla="*/ 1504851 h 1806085"/>
              <a:gd name="connsiteX195" fmla="*/ 1670304 w 12192000"/>
              <a:gd name="connsiteY195" fmla="*/ 1503744 h 1806085"/>
              <a:gd name="connsiteX196" fmla="*/ 1670197 w 12192000"/>
              <a:gd name="connsiteY196" fmla="*/ 1503497 h 1806085"/>
              <a:gd name="connsiteX197" fmla="*/ 1626301 w 12192000"/>
              <a:gd name="connsiteY197" fmla="*/ 1474931 h 1806085"/>
              <a:gd name="connsiteX198" fmla="*/ 1535119 w 12192000"/>
              <a:gd name="connsiteY198" fmla="*/ 1463075 h 1806085"/>
              <a:gd name="connsiteX199" fmla="*/ 1531340 w 12192000"/>
              <a:gd name="connsiteY199" fmla="*/ 1461293 h 1806085"/>
              <a:gd name="connsiteX200" fmla="*/ 1498454 w 12192000"/>
              <a:gd name="connsiteY200" fmla="*/ 1463478 h 1806085"/>
              <a:gd name="connsiteX201" fmla="*/ 1478806 w 12192000"/>
              <a:gd name="connsiteY201" fmla="*/ 1464611 h 1806085"/>
              <a:gd name="connsiteX202" fmla="*/ 1358081 w 12192000"/>
              <a:gd name="connsiteY202" fmla="*/ 1455545 h 1806085"/>
              <a:gd name="connsiteX203" fmla="*/ 1222449 w 12192000"/>
              <a:gd name="connsiteY203" fmla="*/ 1455454 h 1806085"/>
              <a:gd name="connsiteX204" fmla="*/ 1180983 w 12192000"/>
              <a:gd name="connsiteY204" fmla="*/ 1440557 h 1806085"/>
              <a:gd name="connsiteX205" fmla="*/ 1018426 w 12192000"/>
              <a:gd name="connsiteY205" fmla="*/ 1400226 h 1806085"/>
              <a:gd name="connsiteX206" fmla="*/ 940021 w 12192000"/>
              <a:gd name="connsiteY206" fmla="*/ 1409452 h 1806085"/>
              <a:gd name="connsiteX207" fmla="*/ 940362 w 12192000"/>
              <a:gd name="connsiteY207" fmla="*/ 1408090 h 1806085"/>
              <a:gd name="connsiteX208" fmla="*/ 927147 w 12192000"/>
              <a:gd name="connsiteY208" fmla="*/ 1407436 h 1806085"/>
              <a:gd name="connsiteX209" fmla="*/ 915481 w 12192000"/>
              <a:gd name="connsiteY209" fmla="*/ 1395526 h 1806085"/>
              <a:gd name="connsiteX210" fmla="*/ 884363 w 12192000"/>
              <a:gd name="connsiteY210" fmla="*/ 1395024 h 1806085"/>
              <a:gd name="connsiteX211" fmla="*/ 883522 w 12192000"/>
              <a:gd name="connsiteY211" fmla="*/ 1400267 h 1806085"/>
              <a:gd name="connsiteX212" fmla="*/ 865903 w 12192000"/>
              <a:gd name="connsiteY212" fmla="*/ 1394324 h 1806085"/>
              <a:gd name="connsiteX213" fmla="*/ 790832 w 12192000"/>
              <a:gd name="connsiteY213" fmla="*/ 1370999 h 1806085"/>
              <a:gd name="connsiteX214" fmla="*/ 749766 w 12192000"/>
              <a:gd name="connsiteY214" fmla="*/ 1353216 h 1806085"/>
              <a:gd name="connsiteX215" fmla="*/ 705470 w 12192000"/>
              <a:gd name="connsiteY215" fmla="*/ 1354328 h 1806085"/>
              <a:gd name="connsiteX216" fmla="*/ 692371 w 12192000"/>
              <a:gd name="connsiteY216" fmla="*/ 1343942 h 1806085"/>
              <a:gd name="connsiteX217" fmla="*/ 690203 w 12192000"/>
              <a:gd name="connsiteY217" fmla="*/ 1341970 h 1806085"/>
              <a:gd name="connsiteX218" fmla="*/ 679574 w 12192000"/>
              <a:gd name="connsiteY218" fmla="*/ 1338069 h 1806085"/>
              <a:gd name="connsiteX219" fmla="*/ 679009 w 12192000"/>
              <a:gd name="connsiteY219" fmla="*/ 1331966 h 1806085"/>
              <a:gd name="connsiteX220" fmla="*/ 664756 w 12192000"/>
              <a:gd name="connsiteY220" fmla="*/ 1322509 h 1806085"/>
              <a:gd name="connsiteX221" fmla="*/ 644515 w 12192000"/>
              <a:gd name="connsiteY221" fmla="*/ 1316732 h 1806085"/>
              <a:gd name="connsiteX222" fmla="*/ 545716 w 12192000"/>
              <a:gd name="connsiteY222" fmla="*/ 1294878 h 1806085"/>
              <a:gd name="connsiteX223" fmla="*/ 488094 w 12192000"/>
              <a:gd name="connsiteY223" fmla="*/ 1278596 h 1806085"/>
              <a:gd name="connsiteX224" fmla="*/ 468538 w 12192000"/>
              <a:gd name="connsiteY224" fmla="*/ 1267376 h 1806085"/>
              <a:gd name="connsiteX225" fmla="*/ 439655 w 12192000"/>
              <a:gd name="connsiteY225" fmla="*/ 1255090 h 1806085"/>
              <a:gd name="connsiteX226" fmla="*/ 390496 w 12192000"/>
              <a:gd name="connsiteY226" fmla="*/ 1229512 h 1806085"/>
              <a:gd name="connsiteX227" fmla="*/ 362616 w 12192000"/>
              <a:gd name="connsiteY227" fmla="*/ 1221981 h 1806085"/>
              <a:gd name="connsiteX228" fmla="*/ 348184 w 12192000"/>
              <a:gd name="connsiteY228" fmla="*/ 1213437 h 1806085"/>
              <a:gd name="connsiteX229" fmla="*/ 341576 w 12192000"/>
              <a:gd name="connsiteY229" fmla="*/ 1212583 h 1806085"/>
              <a:gd name="connsiteX230" fmla="*/ 320370 w 12192000"/>
              <a:gd name="connsiteY230" fmla="*/ 1206827 h 1806085"/>
              <a:gd name="connsiteX231" fmla="*/ 308082 w 12192000"/>
              <a:gd name="connsiteY231" fmla="*/ 1204195 h 1806085"/>
              <a:gd name="connsiteX232" fmla="*/ 303141 w 12192000"/>
              <a:gd name="connsiteY232" fmla="*/ 1203396 h 1806085"/>
              <a:gd name="connsiteX233" fmla="*/ 260955 w 12192000"/>
              <a:gd name="connsiteY233" fmla="*/ 1203345 h 1806085"/>
              <a:gd name="connsiteX234" fmla="*/ 234352 w 12192000"/>
              <a:gd name="connsiteY234" fmla="*/ 1193972 h 1806085"/>
              <a:gd name="connsiteX235" fmla="*/ 210954 w 12192000"/>
              <a:gd name="connsiteY235" fmla="*/ 1192326 h 1806085"/>
              <a:gd name="connsiteX236" fmla="*/ 204851 w 12192000"/>
              <a:gd name="connsiteY236" fmla="*/ 1190210 h 1806085"/>
              <a:gd name="connsiteX237" fmla="*/ 145778 w 12192000"/>
              <a:gd name="connsiteY237" fmla="*/ 1190651 h 1806085"/>
              <a:gd name="connsiteX238" fmla="*/ 105518 w 12192000"/>
              <a:gd name="connsiteY238" fmla="*/ 1184937 h 1806085"/>
              <a:gd name="connsiteX239" fmla="*/ 17623 w 12192000"/>
              <a:gd name="connsiteY239" fmla="*/ 1185238 h 1806085"/>
              <a:gd name="connsiteX240" fmla="*/ 0 w 12192000"/>
              <a:gd name="connsiteY240" fmla="*/ 1184768 h 1806085"/>
              <a:gd name="connsiteX241" fmla="*/ 0 w 12192000"/>
              <a:gd name="connsiteY241" fmla="*/ 0 h 1806085"/>
              <a:gd name="connsiteX0" fmla="*/ 0 w 12192000"/>
              <a:gd name="connsiteY0" fmla="*/ 0 h 1806085"/>
              <a:gd name="connsiteX1" fmla="*/ 12192000 w 12192000"/>
              <a:gd name="connsiteY1" fmla="*/ 0 h 1806085"/>
              <a:gd name="connsiteX2" fmla="*/ 12192000 w 12192000"/>
              <a:gd name="connsiteY2" fmla="*/ 1129867 h 1806085"/>
              <a:gd name="connsiteX3" fmla="*/ 12174158 w 12192000"/>
              <a:gd name="connsiteY3" fmla="*/ 1133797 h 1806085"/>
              <a:gd name="connsiteX4" fmla="*/ 12111983 w 12192000"/>
              <a:gd name="connsiteY4" fmla="*/ 1161939 h 1806085"/>
              <a:gd name="connsiteX5" fmla="*/ 11967186 w 12192000"/>
              <a:gd name="connsiteY5" fmla="*/ 1201206 h 1806085"/>
              <a:gd name="connsiteX6" fmla="*/ 11953646 w 12192000"/>
              <a:gd name="connsiteY6" fmla="*/ 1205499 h 1806085"/>
              <a:gd name="connsiteX7" fmla="*/ 11874413 w 12192000"/>
              <a:gd name="connsiteY7" fmla="*/ 1213569 h 1806085"/>
              <a:gd name="connsiteX8" fmla="*/ 11815251 w 12192000"/>
              <a:gd name="connsiteY8" fmla="*/ 1241020 h 1806085"/>
              <a:gd name="connsiteX9" fmla="*/ 11718610 w 12192000"/>
              <a:gd name="connsiteY9" fmla="*/ 1253479 h 1806085"/>
              <a:gd name="connsiteX10" fmla="*/ 11622463 w 12192000"/>
              <a:gd name="connsiteY10" fmla="*/ 1262368 h 1806085"/>
              <a:gd name="connsiteX11" fmla="*/ 11587426 w 12192000"/>
              <a:gd name="connsiteY11" fmla="*/ 1263916 h 1806085"/>
              <a:gd name="connsiteX12" fmla="*/ 11441207 w 12192000"/>
              <a:gd name="connsiteY12" fmla="*/ 1262974 h 1806085"/>
              <a:gd name="connsiteX13" fmla="*/ 11406215 w 12192000"/>
              <a:gd name="connsiteY13" fmla="*/ 1280453 h 1806085"/>
              <a:gd name="connsiteX14" fmla="*/ 11361043 w 12192000"/>
              <a:gd name="connsiteY14" fmla="*/ 1286632 h 1806085"/>
              <a:gd name="connsiteX15" fmla="*/ 11259450 w 12192000"/>
              <a:gd name="connsiteY15" fmla="*/ 1286738 h 1806085"/>
              <a:gd name="connsiteX16" fmla="*/ 11128948 w 12192000"/>
              <a:gd name="connsiteY16" fmla="*/ 1245981 h 1806085"/>
              <a:gd name="connsiteX17" fmla="*/ 11090810 w 12192000"/>
              <a:gd name="connsiteY17" fmla="*/ 1243590 h 1806085"/>
              <a:gd name="connsiteX18" fmla="*/ 11085499 w 12192000"/>
              <a:gd name="connsiteY18" fmla="*/ 1248151 h 1806085"/>
              <a:gd name="connsiteX19" fmla="*/ 11031924 w 12192000"/>
              <a:gd name="connsiteY19" fmla="*/ 1225704 h 1806085"/>
              <a:gd name="connsiteX20" fmla="*/ 10955096 w 12192000"/>
              <a:gd name="connsiteY20" fmla="*/ 1231768 h 1806085"/>
              <a:gd name="connsiteX21" fmla="*/ 10864884 w 12192000"/>
              <a:gd name="connsiteY21" fmla="*/ 1245957 h 1806085"/>
              <a:gd name="connsiteX22" fmla="*/ 10841363 w 12192000"/>
              <a:gd name="connsiteY22" fmla="*/ 1251400 h 1806085"/>
              <a:gd name="connsiteX23" fmla="*/ 10780910 w 12192000"/>
              <a:gd name="connsiteY23" fmla="*/ 1249166 h 1806085"/>
              <a:gd name="connsiteX24" fmla="*/ 10696254 w 12192000"/>
              <a:gd name="connsiteY24" fmla="*/ 1259247 h 1806085"/>
              <a:gd name="connsiteX25" fmla="*/ 10577832 w 12192000"/>
              <a:gd name="connsiteY25" fmla="*/ 1255994 h 1806085"/>
              <a:gd name="connsiteX26" fmla="*/ 10531976 w 12192000"/>
              <a:gd name="connsiteY26" fmla="*/ 1249692 h 1806085"/>
              <a:gd name="connsiteX27" fmla="*/ 10453101 w 12192000"/>
              <a:gd name="connsiteY27" fmla="*/ 1241000 h 1806085"/>
              <a:gd name="connsiteX28" fmla="*/ 10407706 w 12192000"/>
              <a:gd name="connsiteY28" fmla="*/ 1235650 h 1806085"/>
              <a:gd name="connsiteX29" fmla="*/ 10368559 w 12192000"/>
              <a:gd name="connsiteY29" fmla="*/ 1235686 h 1806085"/>
              <a:gd name="connsiteX30" fmla="*/ 10352542 w 12192000"/>
              <a:gd name="connsiteY30" fmla="*/ 1245817 h 1806085"/>
              <a:gd name="connsiteX31" fmla="*/ 10294918 w 12192000"/>
              <a:gd name="connsiteY31" fmla="*/ 1263549 h 1806085"/>
              <a:gd name="connsiteX32" fmla="*/ 10271059 w 12192000"/>
              <a:gd name="connsiteY32" fmla="*/ 1265010 h 1806085"/>
              <a:gd name="connsiteX33" fmla="*/ 10239064 w 12192000"/>
              <a:gd name="connsiteY33" fmla="*/ 1270598 h 1806085"/>
              <a:gd name="connsiteX34" fmla="*/ 10181078 w 12192000"/>
              <a:gd name="connsiteY34" fmla="*/ 1276374 h 1806085"/>
              <a:gd name="connsiteX35" fmla="*/ 10153458 w 12192000"/>
              <a:gd name="connsiteY35" fmla="*/ 1285229 h 1806085"/>
              <a:gd name="connsiteX36" fmla="*/ 10140775 w 12192000"/>
              <a:gd name="connsiteY36" fmla="*/ 1285847 h 1806085"/>
              <a:gd name="connsiteX37" fmla="*/ 10132055 w 12192000"/>
              <a:gd name="connsiteY37" fmla="*/ 1297214 h 1806085"/>
              <a:gd name="connsiteX38" fmla="*/ 10094093 w 12192000"/>
              <a:gd name="connsiteY38" fmla="*/ 1316697 h 1806085"/>
              <a:gd name="connsiteX39" fmla="*/ 10059188 w 12192000"/>
              <a:gd name="connsiteY39" fmla="*/ 1326655 h 1806085"/>
              <a:gd name="connsiteX40" fmla="*/ 10016268 w 12192000"/>
              <a:gd name="connsiteY40" fmla="*/ 1325133 h 1806085"/>
              <a:gd name="connsiteX41" fmla="*/ 9937115 w 12192000"/>
              <a:gd name="connsiteY41" fmla="*/ 1337731 h 1806085"/>
              <a:gd name="connsiteX42" fmla="*/ 9824942 w 12192000"/>
              <a:gd name="connsiteY42" fmla="*/ 1342969 h 1806085"/>
              <a:gd name="connsiteX43" fmla="*/ 9705553 w 12192000"/>
              <a:gd name="connsiteY43" fmla="*/ 1359323 h 1806085"/>
              <a:gd name="connsiteX44" fmla="*/ 9589915 w 12192000"/>
              <a:gd name="connsiteY44" fmla="*/ 1382355 h 1806085"/>
              <a:gd name="connsiteX45" fmla="*/ 9315048 w 12192000"/>
              <a:gd name="connsiteY45" fmla="*/ 1428626 h 1806085"/>
              <a:gd name="connsiteX46" fmla="*/ 9209077 w 12192000"/>
              <a:gd name="connsiteY46" fmla="*/ 1448049 h 1806085"/>
              <a:gd name="connsiteX47" fmla="*/ 9133300 w 12192000"/>
              <a:gd name="connsiteY47" fmla="*/ 1456152 h 1806085"/>
              <a:gd name="connsiteX48" fmla="*/ 9031264 w 12192000"/>
              <a:gd name="connsiteY48" fmla="*/ 1462053 h 1806085"/>
              <a:gd name="connsiteX49" fmla="*/ 8983321 w 12192000"/>
              <a:gd name="connsiteY49" fmla="*/ 1464616 h 1806085"/>
              <a:gd name="connsiteX50" fmla="*/ 8983035 w 12192000"/>
              <a:gd name="connsiteY50" fmla="*/ 1464417 h 1806085"/>
              <a:gd name="connsiteX51" fmla="*/ 8974072 w 12192000"/>
              <a:gd name="connsiteY51" fmla="*/ 1465390 h 1806085"/>
              <a:gd name="connsiteX52" fmla="*/ 8968242 w 12192000"/>
              <a:gd name="connsiteY52" fmla="*/ 1467079 h 1806085"/>
              <a:gd name="connsiteX53" fmla="*/ 8952199 w 12192000"/>
              <a:gd name="connsiteY53" fmla="*/ 1469700 h 1806085"/>
              <a:gd name="connsiteX54" fmla="*/ 8945873 w 12192000"/>
              <a:gd name="connsiteY54" fmla="*/ 1469099 h 1806085"/>
              <a:gd name="connsiteX55" fmla="*/ 8940905 w 12192000"/>
              <a:gd name="connsiteY55" fmla="*/ 1467238 h 1806085"/>
              <a:gd name="connsiteX56" fmla="*/ 8906846 w 12192000"/>
              <a:gd name="connsiteY56" fmla="*/ 1464481 h 1806085"/>
              <a:gd name="connsiteX57" fmla="*/ 8730411 w 12192000"/>
              <a:gd name="connsiteY57" fmla="*/ 1479838 h 1806085"/>
              <a:gd name="connsiteX58" fmla="*/ 8685834 w 12192000"/>
              <a:gd name="connsiteY58" fmla="*/ 1481431 h 1806085"/>
              <a:gd name="connsiteX59" fmla="*/ 8574116 w 12192000"/>
              <a:gd name="connsiteY59" fmla="*/ 1488166 h 1806085"/>
              <a:gd name="connsiteX60" fmla="*/ 8503254 w 12192000"/>
              <a:gd name="connsiteY60" fmla="*/ 1475627 h 1806085"/>
              <a:gd name="connsiteX61" fmla="*/ 8489028 w 12192000"/>
              <a:gd name="connsiteY61" fmla="*/ 1480483 h 1806085"/>
              <a:gd name="connsiteX62" fmla="*/ 8484222 w 12192000"/>
              <a:gd name="connsiteY62" fmla="*/ 1482955 h 1806085"/>
              <a:gd name="connsiteX63" fmla="*/ 8476034 w 12192000"/>
              <a:gd name="connsiteY63" fmla="*/ 1485197 h 1806085"/>
              <a:gd name="connsiteX64" fmla="*/ 8475659 w 12192000"/>
              <a:gd name="connsiteY64" fmla="*/ 1485048 h 1806085"/>
              <a:gd name="connsiteX65" fmla="*/ 8468325 w 12192000"/>
              <a:gd name="connsiteY65" fmla="*/ 1487552 h 1806085"/>
              <a:gd name="connsiteX66" fmla="*/ 8401298 w 12192000"/>
              <a:gd name="connsiteY66" fmla="*/ 1493672 h 1806085"/>
              <a:gd name="connsiteX67" fmla="*/ 8390295 w 12192000"/>
              <a:gd name="connsiteY67" fmla="*/ 1502138 h 1806085"/>
              <a:gd name="connsiteX68" fmla="*/ 8370102 w 12192000"/>
              <a:gd name="connsiteY68" fmla="*/ 1508730 h 1806085"/>
              <a:gd name="connsiteX69" fmla="*/ 8271491 w 12192000"/>
              <a:gd name="connsiteY69" fmla="*/ 1533520 h 1806085"/>
              <a:gd name="connsiteX70" fmla="*/ 8248843 w 12192000"/>
              <a:gd name="connsiteY70" fmla="*/ 1537060 h 1806085"/>
              <a:gd name="connsiteX71" fmla="*/ 8244399 w 12192000"/>
              <a:gd name="connsiteY71" fmla="*/ 1538596 h 1806085"/>
              <a:gd name="connsiteX72" fmla="*/ 8241700 w 12192000"/>
              <a:gd name="connsiteY72" fmla="*/ 1538396 h 1806085"/>
              <a:gd name="connsiteX73" fmla="*/ 8230388 w 12192000"/>
              <a:gd name="connsiteY73" fmla="*/ 1546517 h 1806085"/>
              <a:gd name="connsiteX74" fmla="*/ 8224228 w 12192000"/>
              <a:gd name="connsiteY74" fmla="*/ 1557267 h 1806085"/>
              <a:gd name="connsiteX75" fmla="*/ 8199666 w 12192000"/>
              <a:gd name="connsiteY75" fmla="*/ 1559012 h 1806085"/>
              <a:gd name="connsiteX76" fmla="*/ 8194548 w 12192000"/>
              <a:gd name="connsiteY76" fmla="*/ 1565013 h 1806085"/>
              <a:gd name="connsiteX77" fmla="*/ 8165771 w 12192000"/>
              <a:gd name="connsiteY77" fmla="*/ 1579116 h 1806085"/>
              <a:gd name="connsiteX78" fmla="*/ 8116832 w 12192000"/>
              <a:gd name="connsiteY78" fmla="*/ 1608547 h 1806085"/>
              <a:gd name="connsiteX79" fmla="*/ 8089016 w 12192000"/>
              <a:gd name="connsiteY79" fmla="*/ 1617129 h 1806085"/>
              <a:gd name="connsiteX80" fmla="*/ 8074658 w 12192000"/>
              <a:gd name="connsiteY80" fmla="*/ 1626971 h 1806085"/>
              <a:gd name="connsiteX81" fmla="*/ 8068056 w 12192000"/>
              <a:gd name="connsiteY81" fmla="*/ 1627924 h 1806085"/>
              <a:gd name="connsiteX82" fmla="*/ 8046900 w 12192000"/>
              <a:gd name="connsiteY82" fmla="*/ 1634483 h 1806085"/>
              <a:gd name="connsiteX83" fmla="*/ 8034634 w 12192000"/>
              <a:gd name="connsiteY83" fmla="*/ 1637466 h 1806085"/>
              <a:gd name="connsiteX84" fmla="*/ 8029700 w 12192000"/>
              <a:gd name="connsiteY84" fmla="*/ 1638364 h 1806085"/>
              <a:gd name="connsiteX85" fmla="*/ 7987514 w 12192000"/>
              <a:gd name="connsiteY85" fmla="*/ 1638160 h 1806085"/>
              <a:gd name="connsiteX86" fmla="*/ 7960991 w 12192000"/>
              <a:gd name="connsiteY86" fmla="*/ 1648892 h 1806085"/>
              <a:gd name="connsiteX87" fmla="*/ 7937606 w 12192000"/>
              <a:gd name="connsiteY87" fmla="*/ 1650659 h 1806085"/>
              <a:gd name="connsiteX88" fmla="*/ 7931522 w 12192000"/>
              <a:gd name="connsiteY88" fmla="*/ 1653082 h 1806085"/>
              <a:gd name="connsiteX89" fmla="*/ 7872444 w 12192000"/>
              <a:gd name="connsiteY89" fmla="*/ 1652202 h 1806085"/>
              <a:gd name="connsiteX90" fmla="*/ 7832232 w 12192000"/>
              <a:gd name="connsiteY90" fmla="*/ 1658594 h 1806085"/>
              <a:gd name="connsiteX91" fmla="*/ 7744332 w 12192000"/>
              <a:gd name="connsiteY91" fmla="*/ 1657695 h 1806085"/>
              <a:gd name="connsiteX92" fmla="*/ 7723062 w 12192000"/>
              <a:gd name="connsiteY92" fmla="*/ 1658222 h 1806085"/>
              <a:gd name="connsiteX93" fmla="*/ 7705682 w 12192000"/>
              <a:gd name="connsiteY93" fmla="*/ 1664606 h 1806085"/>
              <a:gd name="connsiteX94" fmla="*/ 7702441 w 12192000"/>
              <a:gd name="connsiteY94" fmla="*/ 1671260 h 1806085"/>
              <a:gd name="connsiteX95" fmla="*/ 7690889 w 12192000"/>
              <a:gd name="connsiteY95" fmla="*/ 1672499 h 1806085"/>
              <a:gd name="connsiteX96" fmla="*/ 7688002 w 12192000"/>
              <a:gd name="connsiteY96" fmla="*/ 1674071 h 1806085"/>
              <a:gd name="connsiteX97" fmla="*/ 7671275 w 12192000"/>
              <a:gd name="connsiteY97" fmla="*/ 1681835 h 1806085"/>
              <a:gd name="connsiteX98" fmla="*/ 7585018 w 12192000"/>
              <a:gd name="connsiteY98" fmla="*/ 1675431 h 1806085"/>
              <a:gd name="connsiteX99" fmla="*/ 7471472 w 12192000"/>
              <a:gd name="connsiteY99" fmla="*/ 1682487 h 1806085"/>
              <a:gd name="connsiteX100" fmla="*/ 7381391 w 12192000"/>
              <a:gd name="connsiteY100" fmla="*/ 1689122 h 1806085"/>
              <a:gd name="connsiteX101" fmla="*/ 7292528 w 12192000"/>
              <a:gd name="connsiteY101" fmla="*/ 1689863 h 1806085"/>
              <a:gd name="connsiteX102" fmla="*/ 7204542 w 12192000"/>
              <a:gd name="connsiteY102" fmla="*/ 1667362 h 1806085"/>
              <a:gd name="connsiteX103" fmla="*/ 7179107 w 12192000"/>
              <a:gd name="connsiteY103" fmla="*/ 1664705 h 1806085"/>
              <a:gd name="connsiteX104" fmla="*/ 7176110 w 12192000"/>
              <a:gd name="connsiteY104" fmla="*/ 1667956 h 1806085"/>
              <a:gd name="connsiteX105" fmla="*/ 7149935 w 12192000"/>
              <a:gd name="connsiteY105" fmla="*/ 1671723 h 1806085"/>
              <a:gd name="connsiteX106" fmla="*/ 7076173 w 12192000"/>
              <a:gd name="connsiteY106" fmla="*/ 1681613 h 1806085"/>
              <a:gd name="connsiteX107" fmla="*/ 6997704 w 12192000"/>
              <a:gd name="connsiteY107" fmla="*/ 1681043 h 1806085"/>
              <a:gd name="connsiteX108" fmla="*/ 6883473 w 12192000"/>
              <a:gd name="connsiteY108" fmla="*/ 1705122 h 1806085"/>
              <a:gd name="connsiteX109" fmla="*/ 6687688 w 12192000"/>
              <a:gd name="connsiteY109" fmla="*/ 1727643 h 1806085"/>
              <a:gd name="connsiteX110" fmla="*/ 6529051 w 12192000"/>
              <a:gd name="connsiteY110" fmla="*/ 1750971 h 1806085"/>
              <a:gd name="connsiteX111" fmla="*/ 6306028 w 12192000"/>
              <a:gd name="connsiteY111" fmla="*/ 1761123 h 1806085"/>
              <a:gd name="connsiteX112" fmla="*/ 6183195 w 12192000"/>
              <a:gd name="connsiteY112" fmla="*/ 1758873 h 1806085"/>
              <a:gd name="connsiteX113" fmla="*/ 6123126 w 12192000"/>
              <a:gd name="connsiteY113" fmla="*/ 1768552 h 1806085"/>
              <a:gd name="connsiteX114" fmla="*/ 6096136 w 12192000"/>
              <a:gd name="connsiteY114" fmla="*/ 1767260 h 1806085"/>
              <a:gd name="connsiteX115" fmla="*/ 6028583 w 12192000"/>
              <a:gd name="connsiteY115" fmla="*/ 1806085 h 1806085"/>
              <a:gd name="connsiteX116" fmla="*/ 6021207 w 12192000"/>
              <a:gd name="connsiteY116" fmla="*/ 1799140 h 1806085"/>
              <a:gd name="connsiteX117" fmla="*/ 5990008 w 12192000"/>
              <a:gd name="connsiteY117" fmla="*/ 1794814 h 1806085"/>
              <a:gd name="connsiteX118" fmla="*/ 5867980 w 12192000"/>
              <a:gd name="connsiteY118" fmla="*/ 1783724 h 1806085"/>
              <a:gd name="connsiteX119" fmla="*/ 5743302 w 12192000"/>
              <a:gd name="connsiteY119" fmla="*/ 1782136 h 1806085"/>
              <a:gd name="connsiteX120" fmla="*/ 5607054 w 12192000"/>
              <a:gd name="connsiteY120" fmla="*/ 1775578 h 1806085"/>
              <a:gd name="connsiteX121" fmla="*/ 5464006 w 12192000"/>
              <a:gd name="connsiteY121" fmla="*/ 1763436 h 1806085"/>
              <a:gd name="connsiteX122" fmla="*/ 5412840 w 12192000"/>
              <a:gd name="connsiteY122" fmla="*/ 1788824 h 1806085"/>
              <a:gd name="connsiteX123" fmla="*/ 5361713 w 12192000"/>
              <a:gd name="connsiteY123" fmla="*/ 1773980 h 1806085"/>
              <a:gd name="connsiteX124" fmla="*/ 5241786 w 12192000"/>
              <a:gd name="connsiteY124" fmla="*/ 1756656 h 1806085"/>
              <a:gd name="connsiteX125" fmla="*/ 5202963 w 12192000"/>
              <a:gd name="connsiteY125" fmla="*/ 1747306 h 1806085"/>
              <a:gd name="connsiteX126" fmla="*/ 5154668 w 12192000"/>
              <a:gd name="connsiteY126" fmla="*/ 1744668 h 1806085"/>
              <a:gd name="connsiteX127" fmla="*/ 5136547 w 12192000"/>
              <a:gd name="connsiteY127" fmla="*/ 1738620 h 1806085"/>
              <a:gd name="connsiteX128" fmla="*/ 5122587 w 12192000"/>
              <a:gd name="connsiteY128" fmla="*/ 1735756 h 1806085"/>
              <a:gd name="connsiteX129" fmla="*/ 5119579 w 12192000"/>
              <a:gd name="connsiteY129" fmla="*/ 1734004 h 1806085"/>
              <a:gd name="connsiteX130" fmla="*/ 5101616 w 12192000"/>
              <a:gd name="connsiteY130" fmla="*/ 1724948 h 1806085"/>
              <a:gd name="connsiteX131" fmla="*/ 5045783 w 12192000"/>
              <a:gd name="connsiteY131" fmla="*/ 1730209 h 1806085"/>
              <a:gd name="connsiteX132" fmla="*/ 4991477 w 12192000"/>
              <a:gd name="connsiteY132" fmla="*/ 1716450 h 1806085"/>
              <a:gd name="connsiteX133" fmla="*/ 4820387 w 12192000"/>
              <a:gd name="connsiteY133" fmla="*/ 1695973 h 1806085"/>
              <a:gd name="connsiteX134" fmla="*/ 4742338 w 12192000"/>
              <a:gd name="connsiteY134" fmla="*/ 1672696 h 1806085"/>
              <a:gd name="connsiteX135" fmla="*/ 4703062 w 12192000"/>
              <a:gd name="connsiteY135" fmla="*/ 1665094 h 1806085"/>
              <a:gd name="connsiteX136" fmla="*/ 4701052 w 12192000"/>
              <a:gd name="connsiteY136" fmla="*/ 1664466 h 1806085"/>
              <a:gd name="connsiteX137" fmla="*/ 4701986 w 12192000"/>
              <a:gd name="connsiteY137" fmla="*/ 1664294 h 1806085"/>
              <a:gd name="connsiteX138" fmla="*/ 4697074 w 12192000"/>
              <a:gd name="connsiteY138" fmla="*/ 1663224 h 1806085"/>
              <a:gd name="connsiteX139" fmla="*/ 4701052 w 12192000"/>
              <a:gd name="connsiteY139" fmla="*/ 1664466 h 1806085"/>
              <a:gd name="connsiteX140" fmla="*/ 4695406 w 12192000"/>
              <a:gd name="connsiteY140" fmla="*/ 1665504 h 1806085"/>
              <a:gd name="connsiteX141" fmla="*/ 4495727 w 12192000"/>
              <a:gd name="connsiteY141" fmla="*/ 1656633 h 1806085"/>
              <a:gd name="connsiteX142" fmla="*/ 4428317 w 12192000"/>
              <a:gd name="connsiteY142" fmla="*/ 1646311 h 1806085"/>
              <a:gd name="connsiteX143" fmla="*/ 4424455 w 12192000"/>
              <a:gd name="connsiteY143" fmla="*/ 1646545 h 1806085"/>
              <a:gd name="connsiteX144" fmla="*/ 4418141 w 12192000"/>
              <a:gd name="connsiteY144" fmla="*/ 1643457 h 1806085"/>
              <a:gd name="connsiteX145" fmla="*/ 4389054 w 12192000"/>
              <a:gd name="connsiteY145" fmla="*/ 1635100 h 1806085"/>
              <a:gd name="connsiteX146" fmla="*/ 4243963 w 12192000"/>
              <a:gd name="connsiteY146" fmla="*/ 1600547 h 1806085"/>
              <a:gd name="connsiteX147" fmla="*/ 4230390 w 12192000"/>
              <a:gd name="connsiteY147" fmla="*/ 1596782 h 1806085"/>
              <a:gd name="connsiteX148" fmla="*/ 4151096 w 12192000"/>
              <a:gd name="connsiteY148" fmla="*/ 1589415 h 1806085"/>
              <a:gd name="connsiteX149" fmla="*/ 4091729 w 12192000"/>
              <a:gd name="connsiteY149" fmla="*/ 1565484 h 1806085"/>
              <a:gd name="connsiteX150" fmla="*/ 3994992 w 12192000"/>
              <a:gd name="connsiteY150" fmla="*/ 1554250 h 1806085"/>
              <a:gd name="connsiteX151" fmla="*/ 3898778 w 12192000"/>
              <a:gd name="connsiteY151" fmla="*/ 1546088 h 1806085"/>
              <a:gd name="connsiteX152" fmla="*/ 3863728 w 12192000"/>
              <a:gd name="connsiteY152" fmla="*/ 1544567 h 1806085"/>
              <a:gd name="connsiteX153" fmla="*/ 3729252 w 12192000"/>
              <a:gd name="connsiteY153" fmla="*/ 1544592 h 1806085"/>
              <a:gd name="connsiteX154" fmla="*/ 3716543 w 12192000"/>
              <a:gd name="connsiteY154" fmla="*/ 1541771 h 1806085"/>
              <a:gd name="connsiteX155" fmla="*/ 3715389 w 12192000"/>
              <a:gd name="connsiteY155" fmla="*/ 1538406 h 1806085"/>
              <a:gd name="connsiteX156" fmla="*/ 3682391 w 12192000"/>
              <a:gd name="connsiteY156" fmla="*/ 1529372 h 1806085"/>
              <a:gd name="connsiteX157" fmla="*/ 3669607 w 12192000"/>
              <a:gd name="connsiteY157" fmla="*/ 1534463 h 1806085"/>
              <a:gd name="connsiteX158" fmla="*/ 3669577 w 12192000"/>
              <a:gd name="connsiteY158" fmla="*/ 1534458 h 1806085"/>
              <a:gd name="connsiteX159" fmla="*/ 3660365 w 12192000"/>
              <a:gd name="connsiteY159" fmla="*/ 1531370 h 1806085"/>
              <a:gd name="connsiteX160" fmla="*/ 3637171 w 12192000"/>
              <a:gd name="connsiteY160" fmla="*/ 1523813 h 1806085"/>
              <a:gd name="connsiteX161" fmla="*/ 3636519 w 12192000"/>
              <a:gd name="connsiteY161" fmla="*/ 1523773 h 1806085"/>
              <a:gd name="connsiteX162" fmla="*/ 3589716 w 12192000"/>
              <a:gd name="connsiteY162" fmla="*/ 1506360 h 1806085"/>
              <a:gd name="connsiteX163" fmla="*/ 3583541 w 12192000"/>
              <a:gd name="connsiteY163" fmla="*/ 1507469 h 1806085"/>
              <a:gd name="connsiteX164" fmla="*/ 3574426 w 12192000"/>
              <a:gd name="connsiteY164" fmla="*/ 1507574 h 1806085"/>
              <a:gd name="connsiteX165" fmla="*/ 3574190 w 12192000"/>
              <a:gd name="connsiteY165" fmla="*/ 1507350 h 1806085"/>
              <a:gd name="connsiteX166" fmla="*/ 3565671 w 12192000"/>
              <a:gd name="connsiteY166" fmla="*/ 1507894 h 1806085"/>
              <a:gd name="connsiteX167" fmla="*/ 3515816 w 12192000"/>
              <a:gd name="connsiteY167" fmla="*/ 1499688 h 1806085"/>
              <a:gd name="connsiteX168" fmla="*/ 3452912 w 12192000"/>
              <a:gd name="connsiteY168" fmla="*/ 1496444 h 1806085"/>
              <a:gd name="connsiteX169" fmla="*/ 3380405 w 12192000"/>
              <a:gd name="connsiteY169" fmla="*/ 1486216 h 1806085"/>
              <a:gd name="connsiteX170" fmla="*/ 3343625 w 12192000"/>
              <a:gd name="connsiteY170" fmla="*/ 1500147 h 1806085"/>
              <a:gd name="connsiteX171" fmla="*/ 3323774 w 12192000"/>
              <a:gd name="connsiteY171" fmla="*/ 1501476 h 1806085"/>
              <a:gd name="connsiteX172" fmla="*/ 3321444 w 12192000"/>
              <a:gd name="connsiteY172" fmla="*/ 1500659 h 1806085"/>
              <a:gd name="connsiteX173" fmla="*/ 3242143 w 12192000"/>
              <a:gd name="connsiteY173" fmla="*/ 1505268 h 1806085"/>
              <a:gd name="connsiteX174" fmla="*/ 3122401 w 12192000"/>
              <a:gd name="connsiteY174" fmla="*/ 1511314 h 1806085"/>
              <a:gd name="connsiteX175" fmla="*/ 3010177 w 12192000"/>
              <a:gd name="connsiteY175" fmla="*/ 1513132 h 1806085"/>
              <a:gd name="connsiteX176" fmla="*/ 2782615 w 12192000"/>
              <a:gd name="connsiteY176" fmla="*/ 1509375 h 1806085"/>
              <a:gd name="connsiteX177" fmla="*/ 2668665 w 12192000"/>
              <a:gd name="connsiteY177" fmla="*/ 1517660 h 1806085"/>
              <a:gd name="connsiteX178" fmla="*/ 2548073 w 12192000"/>
              <a:gd name="connsiteY178" fmla="*/ 1516667 h 1806085"/>
              <a:gd name="connsiteX179" fmla="*/ 2423377 w 12192000"/>
              <a:gd name="connsiteY179" fmla="*/ 1527776 h 1806085"/>
              <a:gd name="connsiteX180" fmla="*/ 2295298 w 12192000"/>
              <a:gd name="connsiteY180" fmla="*/ 1534368 h 1806085"/>
              <a:gd name="connsiteX181" fmla="*/ 2188781 w 12192000"/>
              <a:gd name="connsiteY181" fmla="*/ 1529677 h 1806085"/>
              <a:gd name="connsiteX182" fmla="*/ 2074855 w 12192000"/>
              <a:gd name="connsiteY182" fmla="*/ 1515446 h 1806085"/>
              <a:gd name="connsiteX183" fmla="*/ 2012587 w 12192000"/>
              <a:gd name="connsiteY183" fmla="*/ 1522487 h 1806085"/>
              <a:gd name="connsiteX184" fmla="*/ 1932075 w 12192000"/>
              <a:gd name="connsiteY184" fmla="*/ 1517914 h 1806085"/>
              <a:gd name="connsiteX185" fmla="*/ 1908490 w 12192000"/>
              <a:gd name="connsiteY185" fmla="*/ 1526423 h 1806085"/>
              <a:gd name="connsiteX186" fmla="*/ 1908410 w 12192000"/>
              <a:gd name="connsiteY186" fmla="*/ 1526410 h 1806085"/>
              <a:gd name="connsiteX187" fmla="*/ 1901918 w 12192000"/>
              <a:gd name="connsiteY187" fmla="*/ 1522410 h 1806085"/>
              <a:gd name="connsiteX188" fmla="*/ 1876753 w 12192000"/>
              <a:gd name="connsiteY188" fmla="*/ 1517619 h 1806085"/>
              <a:gd name="connsiteX189" fmla="*/ 1858194 w 12192000"/>
              <a:gd name="connsiteY189" fmla="*/ 1522343 h 1806085"/>
              <a:gd name="connsiteX190" fmla="*/ 1702657 w 12192000"/>
              <a:gd name="connsiteY190" fmla="*/ 1510562 h 1806085"/>
              <a:gd name="connsiteX191" fmla="*/ 1701421 w 12192000"/>
              <a:gd name="connsiteY191" fmla="*/ 1510775 h 1806085"/>
              <a:gd name="connsiteX192" fmla="*/ 1699973 w 12192000"/>
              <a:gd name="connsiteY192" fmla="*/ 1507739 h 1806085"/>
              <a:gd name="connsiteX193" fmla="*/ 1682526 w 12192000"/>
              <a:gd name="connsiteY193" fmla="*/ 1504598 h 1806085"/>
              <a:gd name="connsiteX194" fmla="*/ 1677380 w 12192000"/>
              <a:gd name="connsiteY194" fmla="*/ 1504851 h 1806085"/>
              <a:gd name="connsiteX195" fmla="*/ 1670304 w 12192000"/>
              <a:gd name="connsiteY195" fmla="*/ 1503744 h 1806085"/>
              <a:gd name="connsiteX196" fmla="*/ 1670197 w 12192000"/>
              <a:gd name="connsiteY196" fmla="*/ 1503497 h 1806085"/>
              <a:gd name="connsiteX197" fmla="*/ 1626301 w 12192000"/>
              <a:gd name="connsiteY197" fmla="*/ 1474931 h 1806085"/>
              <a:gd name="connsiteX198" fmla="*/ 1535119 w 12192000"/>
              <a:gd name="connsiteY198" fmla="*/ 1463075 h 1806085"/>
              <a:gd name="connsiteX199" fmla="*/ 1531340 w 12192000"/>
              <a:gd name="connsiteY199" fmla="*/ 1461293 h 1806085"/>
              <a:gd name="connsiteX200" fmla="*/ 1498454 w 12192000"/>
              <a:gd name="connsiteY200" fmla="*/ 1463478 h 1806085"/>
              <a:gd name="connsiteX201" fmla="*/ 1478806 w 12192000"/>
              <a:gd name="connsiteY201" fmla="*/ 1464611 h 1806085"/>
              <a:gd name="connsiteX202" fmla="*/ 1358081 w 12192000"/>
              <a:gd name="connsiteY202" fmla="*/ 1455545 h 1806085"/>
              <a:gd name="connsiteX203" fmla="*/ 1222449 w 12192000"/>
              <a:gd name="connsiteY203" fmla="*/ 1455454 h 1806085"/>
              <a:gd name="connsiteX204" fmla="*/ 1180983 w 12192000"/>
              <a:gd name="connsiteY204" fmla="*/ 1440557 h 1806085"/>
              <a:gd name="connsiteX205" fmla="*/ 1018426 w 12192000"/>
              <a:gd name="connsiteY205" fmla="*/ 1400226 h 1806085"/>
              <a:gd name="connsiteX206" fmla="*/ 940021 w 12192000"/>
              <a:gd name="connsiteY206" fmla="*/ 1409452 h 1806085"/>
              <a:gd name="connsiteX207" fmla="*/ 940362 w 12192000"/>
              <a:gd name="connsiteY207" fmla="*/ 1408090 h 1806085"/>
              <a:gd name="connsiteX208" fmla="*/ 927147 w 12192000"/>
              <a:gd name="connsiteY208" fmla="*/ 1407436 h 1806085"/>
              <a:gd name="connsiteX209" fmla="*/ 915481 w 12192000"/>
              <a:gd name="connsiteY209" fmla="*/ 1395526 h 1806085"/>
              <a:gd name="connsiteX210" fmla="*/ 884363 w 12192000"/>
              <a:gd name="connsiteY210" fmla="*/ 1395024 h 1806085"/>
              <a:gd name="connsiteX211" fmla="*/ 883522 w 12192000"/>
              <a:gd name="connsiteY211" fmla="*/ 1400267 h 1806085"/>
              <a:gd name="connsiteX212" fmla="*/ 865903 w 12192000"/>
              <a:gd name="connsiteY212" fmla="*/ 1394324 h 1806085"/>
              <a:gd name="connsiteX213" fmla="*/ 790832 w 12192000"/>
              <a:gd name="connsiteY213" fmla="*/ 1370999 h 1806085"/>
              <a:gd name="connsiteX214" fmla="*/ 749766 w 12192000"/>
              <a:gd name="connsiteY214" fmla="*/ 1353216 h 1806085"/>
              <a:gd name="connsiteX215" fmla="*/ 705470 w 12192000"/>
              <a:gd name="connsiteY215" fmla="*/ 1354328 h 1806085"/>
              <a:gd name="connsiteX216" fmla="*/ 692371 w 12192000"/>
              <a:gd name="connsiteY216" fmla="*/ 1343942 h 1806085"/>
              <a:gd name="connsiteX217" fmla="*/ 690203 w 12192000"/>
              <a:gd name="connsiteY217" fmla="*/ 1341970 h 1806085"/>
              <a:gd name="connsiteX218" fmla="*/ 679574 w 12192000"/>
              <a:gd name="connsiteY218" fmla="*/ 1338069 h 1806085"/>
              <a:gd name="connsiteX219" fmla="*/ 679009 w 12192000"/>
              <a:gd name="connsiteY219" fmla="*/ 1331966 h 1806085"/>
              <a:gd name="connsiteX220" fmla="*/ 664756 w 12192000"/>
              <a:gd name="connsiteY220" fmla="*/ 1322509 h 1806085"/>
              <a:gd name="connsiteX221" fmla="*/ 644515 w 12192000"/>
              <a:gd name="connsiteY221" fmla="*/ 1316732 h 1806085"/>
              <a:gd name="connsiteX222" fmla="*/ 545716 w 12192000"/>
              <a:gd name="connsiteY222" fmla="*/ 1294878 h 1806085"/>
              <a:gd name="connsiteX223" fmla="*/ 488094 w 12192000"/>
              <a:gd name="connsiteY223" fmla="*/ 1278596 h 1806085"/>
              <a:gd name="connsiteX224" fmla="*/ 468538 w 12192000"/>
              <a:gd name="connsiteY224" fmla="*/ 1267376 h 1806085"/>
              <a:gd name="connsiteX225" fmla="*/ 439655 w 12192000"/>
              <a:gd name="connsiteY225" fmla="*/ 1255090 h 1806085"/>
              <a:gd name="connsiteX226" fmla="*/ 390496 w 12192000"/>
              <a:gd name="connsiteY226" fmla="*/ 1229512 h 1806085"/>
              <a:gd name="connsiteX227" fmla="*/ 362616 w 12192000"/>
              <a:gd name="connsiteY227" fmla="*/ 1221981 h 1806085"/>
              <a:gd name="connsiteX228" fmla="*/ 348184 w 12192000"/>
              <a:gd name="connsiteY228" fmla="*/ 1213437 h 1806085"/>
              <a:gd name="connsiteX229" fmla="*/ 341576 w 12192000"/>
              <a:gd name="connsiteY229" fmla="*/ 1212583 h 1806085"/>
              <a:gd name="connsiteX230" fmla="*/ 320370 w 12192000"/>
              <a:gd name="connsiteY230" fmla="*/ 1206827 h 1806085"/>
              <a:gd name="connsiteX231" fmla="*/ 308082 w 12192000"/>
              <a:gd name="connsiteY231" fmla="*/ 1204195 h 1806085"/>
              <a:gd name="connsiteX232" fmla="*/ 303141 w 12192000"/>
              <a:gd name="connsiteY232" fmla="*/ 1203396 h 1806085"/>
              <a:gd name="connsiteX233" fmla="*/ 260955 w 12192000"/>
              <a:gd name="connsiteY233" fmla="*/ 1203345 h 1806085"/>
              <a:gd name="connsiteX234" fmla="*/ 234352 w 12192000"/>
              <a:gd name="connsiteY234" fmla="*/ 1193972 h 1806085"/>
              <a:gd name="connsiteX235" fmla="*/ 210954 w 12192000"/>
              <a:gd name="connsiteY235" fmla="*/ 1192326 h 1806085"/>
              <a:gd name="connsiteX236" fmla="*/ 204851 w 12192000"/>
              <a:gd name="connsiteY236" fmla="*/ 1190210 h 1806085"/>
              <a:gd name="connsiteX237" fmla="*/ 145778 w 12192000"/>
              <a:gd name="connsiteY237" fmla="*/ 1190651 h 1806085"/>
              <a:gd name="connsiteX238" fmla="*/ 105518 w 12192000"/>
              <a:gd name="connsiteY238" fmla="*/ 1184937 h 1806085"/>
              <a:gd name="connsiteX239" fmla="*/ 17623 w 12192000"/>
              <a:gd name="connsiteY239" fmla="*/ 1185238 h 1806085"/>
              <a:gd name="connsiteX240" fmla="*/ 0 w 12192000"/>
              <a:gd name="connsiteY240" fmla="*/ 1184768 h 1806085"/>
              <a:gd name="connsiteX241" fmla="*/ 0 w 12192000"/>
              <a:gd name="connsiteY241" fmla="*/ 0 h 1806085"/>
              <a:gd name="connsiteX0" fmla="*/ 0 w 12192000"/>
              <a:gd name="connsiteY0" fmla="*/ 0 h 1806085"/>
              <a:gd name="connsiteX1" fmla="*/ 12192000 w 12192000"/>
              <a:gd name="connsiteY1" fmla="*/ 0 h 1806085"/>
              <a:gd name="connsiteX2" fmla="*/ 12192000 w 12192000"/>
              <a:gd name="connsiteY2" fmla="*/ 1129867 h 1806085"/>
              <a:gd name="connsiteX3" fmla="*/ 12174158 w 12192000"/>
              <a:gd name="connsiteY3" fmla="*/ 1133797 h 1806085"/>
              <a:gd name="connsiteX4" fmla="*/ 12111983 w 12192000"/>
              <a:gd name="connsiteY4" fmla="*/ 1161939 h 1806085"/>
              <a:gd name="connsiteX5" fmla="*/ 11967186 w 12192000"/>
              <a:gd name="connsiteY5" fmla="*/ 1201206 h 1806085"/>
              <a:gd name="connsiteX6" fmla="*/ 11953646 w 12192000"/>
              <a:gd name="connsiteY6" fmla="*/ 1205499 h 1806085"/>
              <a:gd name="connsiteX7" fmla="*/ 11874413 w 12192000"/>
              <a:gd name="connsiteY7" fmla="*/ 1213569 h 1806085"/>
              <a:gd name="connsiteX8" fmla="*/ 11815251 w 12192000"/>
              <a:gd name="connsiteY8" fmla="*/ 1241020 h 1806085"/>
              <a:gd name="connsiteX9" fmla="*/ 11718610 w 12192000"/>
              <a:gd name="connsiteY9" fmla="*/ 1253479 h 1806085"/>
              <a:gd name="connsiteX10" fmla="*/ 11622463 w 12192000"/>
              <a:gd name="connsiteY10" fmla="*/ 1262368 h 1806085"/>
              <a:gd name="connsiteX11" fmla="*/ 11587426 w 12192000"/>
              <a:gd name="connsiteY11" fmla="*/ 1263916 h 1806085"/>
              <a:gd name="connsiteX12" fmla="*/ 11441207 w 12192000"/>
              <a:gd name="connsiteY12" fmla="*/ 1262974 h 1806085"/>
              <a:gd name="connsiteX13" fmla="*/ 11406215 w 12192000"/>
              <a:gd name="connsiteY13" fmla="*/ 1280453 h 1806085"/>
              <a:gd name="connsiteX14" fmla="*/ 11361043 w 12192000"/>
              <a:gd name="connsiteY14" fmla="*/ 1286632 h 1806085"/>
              <a:gd name="connsiteX15" fmla="*/ 11259450 w 12192000"/>
              <a:gd name="connsiteY15" fmla="*/ 1286738 h 1806085"/>
              <a:gd name="connsiteX16" fmla="*/ 11128948 w 12192000"/>
              <a:gd name="connsiteY16" fmla="*/ 1245981 h 1806085"/>
              <a:gd name="connsiteX17" fmla="*/ 11090810 w 12192000"/>
              <a:gd name="connsiteY17" fmla="*/ 1243590 h 1806085"/>
              <a:gd name="connsiteX18" fmla="*/ 11085499 w 12192000"/>
              <a:gd name="connsiteY18" fmla="*/ 1248151 h 1806085"/>
              <a:gd name="connsiteX19" fmla="*/ 11031924 w 12192000"/>
              <a:gd name="connsiteY19" fmla="*/ 1225704 h 1806085"/>
              <a:gd name="connsiteX20" fmla="*/ 10955096 w 12192000"/>
              <a:gd name="connsiteY20" fmla="*/ 1231768 h 1806085"/>
              <a:gd name="connsiteX21" fmla="*/ 10864884 w 12192000"/>
              <a:gd name="connsiteY21" fmla="*/ 1245957 h 1806085"/>
              <a:gd name="connsiteX22" fmla="*/ 10841363 w 12192000"/>
              <a:gd name="connsiteY22" fmla="*/ 1251400 h 1806085"/>
              <a:gd name="connsiteX23" fmla="*/ 10780910 w 12192000"/>
              <a:gd name="connsiteY23" fmla="*/ 1249166 h 1806085"/>
              <a:gd name="connsiteX24" fmla="*/ 10696254 w 12192000"/>
              <a:gd name="connsiteY24" fmla="*/ 1259247 h 1806085"/>
              <a:gd name="connsiteX25" fmla="*/ 10577832 w 12192000"/>
              <a:gd name="connsiteY25" fmla="*/ 1255994 h 1806085"/>
              <a:gd name="connsiteX26" fmla="*/ 10531976 w 12192000"/>
              <a:gd name="connsiteY26" fmla="*/ 1249692 h 1806085"/>
              <a:gd name="connsiteX27" fmla="*/ 10453101 w 12192000"/>
              <a:gd name="connsiteY27" fmla="*/ 1241000 h 1806085"/>
              <a:gd name="connsiteX28" fmla="*/ 10407706 w 12192000"/>
              <a:gd name="connsiteY28" fmla="*/ 1235650 h 1806085"/>
              <a:gd name="connsiteX29" fmla="*/ 10368559 w 12192000"/>
              <a:gd name="connsiteY29" fmla="*/ 1235686 h 1806085"/>
              <a:gd name="connsiteX30" fmla="*/ 10352542 w 12192000"/>
              <a:gd name="connsiteY30" fmla="*/ 1245817 h 1806085"/>
              <a:gd name="connsiteX31" fmla="*/ 10294918 w 12192000"/>
              <a:gd name="connsiteY31" fmla="*/ 1263549 h 1806085"/>
              <a:gd name="connsiteX32" fmla="*/ 10271059 w 12192000"/>
              <a:gd name="connsiteY32" fmla="*/ 1265010 h 1806085"/>
              <a:gd name="connsiteX33" fmla="*/ 10239064 w 12192000"/>
              <a:gd name="connsiteY33" fmla="*/ 1270598 h 1806085"/>
              <a:gd name="connsiteX34" fmla="*/ 10181078 w 12192000"/>
              <a:gd name="connsiteY34" fmla="*/ 1276374 h 1806085"/>
              <a:gd name="connsiteX35" fmla="*/ 10153458 w 12192000"/>
              <a:gd name="connsiteY35" fmla="*/ 1285229 h 1806085"/>
              <a:gd name="connsiteX36" fmla="*/ 10140775 w 12192000"/>
              <a:gd name="connsiteY36" fmla="*/ 1285847 h 1806085"/>
              <a:gd name="connsiteX37" fmla="*/ 10132055 w 12192000"/>
              <a:gd name="connsiteY37" fmla="*/ 1297214 h 1806085"/>
              <a:gd name="connsiteX38" fmla="*/ 10094093 w 12192000"/>
              <a:gd name="connsiteY38" fmla="*/ 1316697 h 1806085"/>
              <a:gd name="connsiteX39" fmla="*/ 10059188 w 12192000"/>
              <a:gd name="connsiteY39" fmla="*/ 1326655 h 1806085"/>
              <a:gd name="connsiteX40" fmla="*/ 10016268 w 12192000"/>
              <a:gd name="connsiteY40" fmla="*/ 1325133 h 1806085"/>
              <a:gd name="connsiteX41" fmla="*/ 9937115 w 12192000"/>
              <a:gd name="connsiteY41" fmla="*/ 1337731 h 1806085"/>
              <a:gd name="connsiteX42" fmla="*/ 9824942 w 12192000"/>
              <a:gd name="connsiteY42" fmla="*/ 1342969 h 1806085"/>
              <a:gd name="connsiteX43" fmla="*/ 9705553 w 12192000"/>
              <a:gd name="connsiteY43" fmla="*/ 1359323 h 1806085"/>
              <a:gd name="connsiteX44" fmla="*/ 9589915 w 12192000"/>
              <a:gd name="connsiteY44" fmla="*/ 1382355 h 1806085"/>
              <a:gd name="connsiteX45" fmla="*/ 9315048 w 12192000"/>
              <a:gd name="connsiteY45" fmla="*/ 1428626 h 1806085"/>
              <a:gd name="connsiteX46" fmla="*/ 9209077 w 12192000"/>
              <a:gd name="connsiteY46" fmla="*/ 1448049 h 1806085"/>
              <a:gd name="connsiteX47" fmla="*/ 9133300 w 12192000"/>
              <a:gd name="connsiteY47" fmla="*/ 1456152 h 1806085"/>
              <a:gd name="connsiteX48" fmla="*/ 9031264 w 12192000"/>
              <a:gd name="connsiteY48" fmla="*/ 1462053 h 1806085"/>
              <a:gd name="connsiteX49" fmla="*/ 8983321 w 12192000"/>
              <a:gd name="connsiteY49" fmla="*/ 1464616 h 1806085"/>
              <a:gd name="connsiteX50" fmla="*/ 8983035 w 12192000"/>
              <a:gd name="connsiteY50" fmla="*/ 1464417 h 1806085"/>
              <a:gd name="connsiteX51" fmla="*/ 8974072 w 12192000"/>
              <a:gd name="connsiteY51" fmla="*/ 1465390 h 1806085"/>
              <a:gd name="connsiteX52" fmla="*/ 8968242 w 12192000"/>
              <a:gd name="connsiteY52" fmla="*/ 1467079 h 1806085"/>
              <a:gd name="connsiteX53" fmla="*/ 8952199 w 12192000"/>
              <a:gd name="connsiteY53" fmla="*/ 1469700 h 1806085"/>
              <a:gd name="connsiteX54" fmla="*/ 8945873 w 12192000"/>
              <a:gd name="connsiteY54" fmla="*/ 1469099 h 1806085"/>
              <a:gd name="connsiteX55" fmla="*/ 8940905 w 12192000"/>
              <a:gd name="connsiteY55" fmla="*/ 1467238 h 1806085"/>
              <a:gd name="connsiteX56" fmla="*/ 8906846 w 12192000"/>
              <a:gd name="connsiteY56" fmla="*/ 1464481 h 1806085"/>
              <a:gd name="connsiteX57" fmla="*/ 8730411 w 12192000"/>
              <a:gd name="connsiteY57" fmla="*/ 1479838 h 1806085"/>
              <a:gd name="connsiteX58" fmla="*/ 8685834 w 12192000"/>
              <a:gd name="connsiteY58" fmla="*/ 1481431 h 1806085"/>
              <a:gd name="connsiteX59" fmla="*/ 8574116 w 12192000"/>
              <a:gd name="connsiteY59" fmla="*/ 1488166 h 1806085"/>
              <a:gd name="connsiteX60" fmla="*/ 8503254 w 12192000"/>
              <a:gd name="connsiteY60" fmla="*/ 1475627 h 1806085"/>
              <a:gd name="connsiteX61" fmla="*/ 8489028 w 12192000"/>
              <a:gd name="connsiteY61" fmla="*/ 1480483 h 1806085"/>
              <a:gd name="connsiteX62" fmla="*/ 8484222 w 12192000"/>
              <a:gd name="connsiteY62" fmla="*/ 1482955 h 1806085"/>
              <a:gd name="connsiteX63" fmla="*/ 8476034 w 12192000"/>
              <a:gd name="connsiteY63" fmla="*/ 1485197 h 1806085"/>
              <a:gd name="connsiteX64" fmla="*/ 8475659 w 12192000"/>
              <a:gd name="connsiteY64" fmla="*/ 1485048 h 1806085"/>
              <a:gd name="connsiteX65" fmla="*/ 8468325 w 12192000"/>
              <a:gd name="connsiteY65" fmla="*/ 1487552 h 1806085"/>
              <a:gd name="connsiteX66" fmla="*/ 8401298 w 12192000"/>
              <a:gd name="connsiteY66" fmla="*/ 1493672 h 1806085"/>
              <a:gd name="connsiteX67" fmla="*/ 8390295 w 12192000"/>
              <a:gd name="connsiteY67" fmla="*/ 1502138 h 1806085"/>
              <a:gd name="connsiteX68" fmla="*/ 8370102 w 12192000"/>
              <a:gd name="connsiteY68" fmla="*/ 1508730 h 1806085"/>
              <a:gd name="connsiteX69" fmla="*/ 8271491 w 12192000"/>
              <a:gd name="connsiteY69" fmla="*/ 1533520 h 1806085"/>
              <a:gd name="connsiteX70" fmla="*/ 8248843 w 12192000"/>
              <a:gd name="connsiteY70" fmla="*/ 1537060 h 1806085"/>
              <a:gd name="connsiteX71" fmla="*/ 8244399 w 12192000"/>
              <a:gd name="connsiteY71" fmla="*/ 1538596 h 1806085"/>
              <a:gd name="connsiteX72" fmla="*/ 8241700 w 12192000"/>
              <a:gd name="connsiteY72" fmla="*/ 1538396 h 1806085"/>
              <a:gd name="connsiteX73" fmla="*/ 8230388 w 12192000"/>
              <a:gd name="connsiteY73" fmla="*/ 1546517 h 1806085"/>
              <a:gd name="connsiteX74" fmla="*/ 8224228 w 12192000"/>
              <a:gd name="connsiteY74" fmla="*/ 1557267 h 1806085"/>
              <a:gd name="connsiteX75" fmla="*/ 8199666 w 12192000"/>
              <a:gd name="connsiteY75" fmla="*/ 1559012 h 1806085"/>
              <a:gd name="connsiteX76" fmla="*/ 8194548 w 12192000"/>
              <a:gd name="connsiteY76" fmla="*/ 1565013 h 1806085"/>
              <a:gd name="connsiteX77" fmla="*/ 8165771 w 12192000"/>
              <a:gd name="connsiteY77" fmla="*/ 1579116 h 1806085"/>
              <a:gd name="connsiteX78" fmla="*/ 8116832 w 12192000"/>
              <a:gd name="connsiteY78" fmla="*/ 1608547 h 1806085"/>
              <a:gd name="connsiteX79" fmla="*/ 8089016 w 12192000"/>
              <a:gd name="connsiteY79" fmla="*/ 1617129 h 1806085"/>
              <a:gd name="connsiteX80" fmla="*/ 8074658 w 12192000"/>
              <a:gd name="connsiteY80" fmla="*/ 1626971 h 1806085"/>
              <a:gd name="connsiteX81" fmla="*/ 8068056 w 12192000"/>
              <a:gd name="connsiteY81" fmla="*/ 1627924 h 1806085"/>
              <a:gd name="connsiteX82" fmla="*/ 8046900 w 12192000"/>
              <a:gd name="connsiteY82" fmla="*/ 1634483 h 1806085"/>
              <a:gd name="connsiteX83" fmla="*/ 8034634 w 12192000"/>
              <a:gd name="connsiteY83" fmla="*/ 1637466 h 1806085"/>
              <a:gd name="connsiteX84" fmla="*/ 8029700 w 12192000"/>
              <a:gd name="connsiteY84" fmla="*/ 1638364 h 1806085"/>
              <a:gd name="connsiteX85" fmla="*/ 7987514 w 12192000"/>
              <a:gd name="connsiteY85" fmla="*/ 1638160 h 1806085"/>
              <a:gd name="connsiteX86" fmla="*/ 7960991 w 12192000"/>
              <a:gd name="connsiteY86" fmla="*/ 1648892 h 1806085"/>
              <a:gd name="connsiteX87" fmla="*/ 7937606 w 12192000"/>
              <a:gd name="connsiteY87" fmla="*/ 1650659 h 1806085"/>
              <a:gd name="connsiteX88" fmla="*/ 7931522 w 12192000"/>
              <a:gd name="connsiteY88" fmla="*/ 1653082 h 1806085"/>
              <a:gd name="connsiteX89" fmla="*/ 7872444 w 12192000"/>
              <a:gd name="connsiteY89" fmla="*/ 1652202 h 1806085"/>
              <a:gd name="connsiteX90" fmla="*/ 7832232 w 12192000"/>
              <a:gd name="connsiteY90" fmla="*/ 1658594 h 1806085"/>
              <a:gd name="connsiteX91" fmla="*/ 7744332 w 12192000"/>
              <a:gd name="connsiteY91" fmla="*/ 1657695 h 1806085"/>
              <a:gd name="connsiteX92" fmla="*/ 7723062 w 12192000"/>
              <a:gd name="connsiteY92" fmla="*/ 1658222 h 1806085"/>
              <a:gd name="connsiteX93" fmla="*/ 7705682 w 12192000"/>
              <a:gd name="connsiteY93" fmla="*/ 1664606 h 1806085"/>
              <a:gd name="connsiteX94" fmla="*/ 7702441 w 12192000"/>
              <a:gd name="connsiteY94" fmla="*/ 1671260 h 1806085"/>
              <a:gd name="connsiteX95" fmla="*/ 7690889 w 12192000"/>
              <a:gd name="connsiteY95" fmla="*/ 1672499 h 1806085"/>
              <a:gd name="connsiteX96" fmla="*/ 7688002 w 12192000"/>
              <a:gd name="connsiteY96" fmla="*/ 1674071 h 1806085"/>
              <a:gd name="connsiteX97" fmla="*/ 7671275 w 12192000"/>
              <a:gd name="connsiteY97" fmla="*/ 1681835 h 1806085"/>
              <a:gd name="connsiteX98" fmla="*/ 7585018 w 12192000"/>
              <a:gd name="connsiteY98" fmla="*/ 1675431 h 1806085"/>
              <a:gd name="connsiteX99" fmla="*/ 7471472 w 12192000"/>
              <a:gd name="connsiteY99" fmla="*/ 1682487 h 1806085"/>
              <a:gd name="connsiteX100" fmla="*/ 7381391 w 12192000"/>
              <a:gd name="connsiteY100" fmla="*/ 1689122 h 1806085"/>
              <a:gd name="connsiteX101" fmla="*/ 7292528 w 12192000"/>
              <a:gd name="connsiteY101" fmla="*/ 1689863 h 1806085"/>
              <a:gd name="connsiteX102" fmla="*/ 7204542 w 12192000"/>
              <a:gd name="connsiteY102" fmla="*/ 1667362 h 1806085"/>
              <a:gd name="connsiteX103" fmla="*/ 7179107 w 12192000"/>
              <a:gd name="connsiteY103" fmla="*/ 1664705 h 1806085"/>
              <a:gd name="connsiteX104" fmla="*/ 7176110 w 12192000"/>
              <a:gd name="connsiteY104" fmla="*/ 1667956 h 1806085"/>
              <a:gd name="connsiteX105" fmla="*/ 7149935 w 12192000"/>
              <a:gd name="connsiteY105" fmla="*/ 1671723 h 1806085"/>
              <a:gd name="connsiteX106" fmla="*/ 7076173 w 12192000"/>
              <a:gd name="connsiteY106" fmla="*/ 1681613 h 1806085"/>
              <a:gd name="connsiteX107" fmla="*/ 6997704 w 12192000"/>
              <a:gd name="connsiteY107" fmla="*/ 1681043 h 1806085"/>
              <a:gd name="connsiteX108" fmla="*/ 6883473 w 12192000"/>
              <a:gd name="connsiteY108" fmla="*/ 1705122 h 1806085"/>
              <a:gd name="connsiteX109" fmla="*/ 6687688 w 12192000"/>
              <a:gd name="connsiteY109" fmla="*/ 1727643 h 1806085"/>
              <a:gd name="connsiteX110" fmla="*/ 6529051 w 12192000"/>
              <a:gd name="connsiteY110" fmla="*/ 1750971 h 1806085"/>
              <a:gd name="connsiteX111" fmla="*/ 6306028 w 12192000"/>
              <a:gd name="connsiteY111" fmla="*/ 1761123 h 1806085"/>
              <a:gd name="connsiteX112" fmla="*/ 6183195 w 12192000"/>
              <a:gd name="connsiteY112" fmla="*/ 1758873 h 1806085"/>
              <a:gd name="connsiteX113" fmla="*/ 6123126 w 12192000"/>
              <a:gd name="connsiteY113" fmla="*/ 1768552 h 1806085"/>
              <a:gd name="connsiteX114" fmla="*/ 6096136 w 12192000"/>
              <a:gd name="connsiteY114" fmla="*/ 1767260 h 1806085"/>
              <a:gd name="connsiteX115" fmla="*/ 6028583 w 12192000"/>
              <a:gd name="connsiteY115" fmla="*/ 1806085 h 1806085"/>
              <a:gd name="connsiteX116" fmla="*/ 6021207 w 12192000"/>
              <a:gd name="connsiteY116" fmla="*/ 1799140 h 1806085"/>
              <a:gd name="connsiteX117" fmla="*/ 5990008 w 12192000"/>
              <a:gd name="connsiteY117" fmla="*/ 1794814 h 1806085"/>
              <a:gd name="connsiteX118" fmla="*/ 5867980 w 12192000"/>
              <a:gd name="connsiteY118" fmla="*/ 1783724 h 1806085"/>
              <a:gd name="connsiteX119" fmla="*/ 5743302 w 12192000"/>
              <a:gd name="connsiteY119" fmla="*/ 1782136 h 1806085"/>
              <a:gd name="connsiteX120" fmla="*/ 5607054 w 12192000"/>
              <a:gd name="connsiteY120" fmla="*/ 1775578 h 1806085"/>
              <a:gd name="connsiteX121" fmla="*/ 5464006 w 12192000"/>
              <a:gd name="connsiteY121" fmla="*/ 1763436 h 1806085"/>
              <a:gd name="connsiteX122" fmla="*/ 5412840 w 12192000"/>
              <a:gd name="connsiteY122" fmla="*/ 1767920 h 1806085"/>
              <a:gd name="connsiteX123" fmla="*/ 5361713 w 12192000"/>
              <a:gd name="connsiteY123" fmla="*/ 1773980 h 1806085"/>
              <a:gd name="connsiteX124" fmla="*/ 5241786 w 12192000"/>
              <a:gd name="connsiteY124" fmla="*/ 1756656 h 1806085"/>
              <a:gd name="connsiteX125" fmla="*/ 5202963 w 12192000"/>
              <a:gd name="connsiteY125" fmla="*/ 1747306 h 1806085"/>
              <a:gd name="connsiteX126" fmla="*/ 5154668 w 12192000"/>
              <a:gd name="connsiteY126" fmla="*/ 1744668 h 1806085"/>
              <a:gd name="connsiteX127" fmla="*/ 5136547 w 12192000"/>
              <a:gd name="connsiteY127" fmla="*/ 1738620 h 1806085"/>
              <a:gd name="connsiteX128" fmla="*/ 5122587 w 12192000"/>
              <a:gd name="connsiteY128" fmla="*/ 1735756 h 1806085"/>
              <a:gd name="connsiteX129" fmla="*/ 5119579 w 12192000"/>
              <a:gd name="connsiteY129" fmla="*/ 1734004 h 1806085"/>
              <a:gd name="connsiteX130" fmla="*/ 5101616 w 12192000"/>
              <a:gd name="connsiteY130" fmla="*/ 1724948 h 1806085"/>
              <a:gd name="connsiteX131" fmla="*/ 5045783 w 12192000"/>
              <a:gd name="connsiteY131" fmla="*/ 1730209 h 1806085"/>
              <a:gd name="connsiteX132" fmla="*/ 4991477 w 12192000"/>
              <a:gd name="connsiteY132" fmla="*/ 1716450 h 1806085"/>
              <a:gd name="connsiteX133" fmla="*/ 4820387 w 12192000"/>
              <a:gd name="connsiteY133" fmla="*/ 1695973 h 1806085"/>
              <a:gd name="connsiteX134" fmla="*/ 4742338 w 12192000"/>
              <a:gd name="connsiteY134" fmla="*/ 1672696 h 1806085"/>
              <a:gd name="connsiteX135" fmla="*/ 4703062 w 12192000"/>
              <a:gd name="connsiteY135" fmla="*/ 1665094 h 1806085"/>
              <a:gd name="connsiteX136" fmla="*/ 4701052 w 12192000"/>
              <a:gd name="connsiteY136" fmla="*/ 1664466 h 1806085"/>
              <a:gd name="connsiteX137" fmla="*/ 4701986 w 12192000"/>
              <a:gd name="connsiteY137" fmla="*/ 1664294 h 1806085"/>
              <a:gd name="connsiteX138" fmla="*/ 4697074 w 12192000"/>
              <a:gd name="connsiteY138" fmla="*/ 1663224 h 1806085"/>
              <a:gd name="connsiteX139" fmla="*/ 4701052 w 12192000"/>
              <a:gd name="connsiteY139" fmla="*/ 1664466 h 1806085"/>
              <a:gd name="connsiteX140" fmla="*/ 4695406 w 12192000"/>
              <a:gd name="connsiteY140" fmla="*/ 1665504 h 1806085"/>
              <a:gd name="connsiteX141" fmla="*/ 4495727 w 12192000"/>
              <a:gd name="connsiteY141" fmla="*/ 1656633 h 1806085"/>
              <a:gd name="connsiteX142" fmla="*/ 4428317 w 12192000"/>
              <a:gd name="connsiteY142" fmla="*/ 1646311 h 1806085"/>
              <a:gd name="connsiteX143" fmla="*/ 4424455 w 12192000"/>
              <a:gd name="connsiteY143" fmla="*/ 1646545 h 1806085"/>
              <a:gd name="connsiteX144" fmla="*/ 4418141 w 12192000"/>
              <a:gd name="connsiteY144" fmla="*/ 1643457 h 1806085"/>
              <a:gd name="connsiteX145" fmla="*/ 4389054 w 12192000"/>
              <a:gd name="connsiteY145" fmla="*/ 1635100 h 1806085"/>
              <a:gd name="connsiteX146" fmla="*/ 4243963 w 12192000"/>
              <a:gd name="connsiteY146" fmla="*/ 1600547 h 1806085"/>
              <a:gd name="connsiteX147" fmla="*/ 4230390 w 12192000"/>
              <a:gd name="connsiteY147" fmla="*/ 1596782 h 1806085"/>
              <a:gd name="connsiteX148" fmla="*/ 4151096 w 12192000"/>
              <a:gd name="connsiteY148" fmla="*/ 1589415 h 1806085"/>
              <a:gd name="connsiteX149" fmla="*/ 4091729 w 12192000"/>
              <a:gd name="connsiteY149" fmla="*/ 1565484 h 1806085"/>
              <a:gd name="connsiteX150" fmla="*/ 3994992 w 12192000"/>
              <a:gd name="connsiteY150" fmla="*/ 1554250 h 1806085"/>
              <a:gd name="connsiteX151" fmla="*/ 3898778 w 12192000"/>
              <a:gd name="connsiteY151" fmla="*/ 1546088 h 1806085"/>
              <a:gd name="connsiteX152" fmla="*/ 3863728 w 12192000"/>
              <a:gd name="connsiteY152" fmla="*/ 1544567 h 1806085"/>
              <a:gd name="connsiteX153" fmla="*/ 3729252 w 12192000"/>
              <a:gd name="connsiteY153" fmla="*/ 1544592 h 1806085"/>
              <a:gd name="connsiteX154" fmla="*/ 3716543 w 12192000"/>
              <a:gd name="connsiteY154" fmla="*/ 1541771 h 1806085"/>
              <a:gd name="connsiteX155" fmla="*/ 3715389 w 12192000"/>
              <a:gd name="connsiteY155" fmla="*/ 1538406 h 1806085"/>
              <a:gd name="connsiteX156" fmla="*/ 3682391 w 12192000"/>
              <a:gd name="connsiteY156" fmla="*/ 1529372 h 1806085"/>
              <a:gd name="connsiteX157" fmla="*/ 3669607 w 12192000"/>
              <a:gd name="connsiteY157" fmla="*/ 1534463 h 1806085"/>
              <a:gd name="connsiteX158" fmla="*/ 3669577 w 12192000"/>
              <a:gd name="connsiteY158" fmla="*/ 1534458 h 1806085"/>
              <a:gd name="connsiteX159" fmla="*/ 3660365 w 12192000"/>
              <a:gd name="connsiteY159" fmla="*/ 1531370 h 1806085"/>
              <a:gd name="connsiteX160" fmla="*/ 3637171 w 12192000"/>
              <a:gd name="connsiteY160" fmla="*/ 1523813 h 1806085"/>
              <a:gd name="connsiteX161" fmla="*/ 3636519 w 12192000"/>
              <a:gd name="connsiteY161" fmla="*/ 1523773 h 1806085"/>
              <a:gd name="connsiteX162" fmla="*/ 3589716 w 12192000"/>
              <a:gd name="connsiteY162" fmla="*/ 1506360 h 1806085"/>
              <a:gd name="connsiteX163" fmla="*/ 3583541 w 12192000"/>
              <a:gd name="connsiteY163" fmla="*/ 1507469 h 1806085"/>
              <a:gd name="connsiteX164" fmla="*/ 3574426 w 12192000"/>
              <a:gd name="connsiteY164" fmla="*/ 1507574 h 1806085"/>
              <a:gd name="connsiteX165" fmla="*/ 3574190 w 12192000"/>
              <a:gd name="connsiteY165" fmla="*/ 1507350 h 1806085"/>
              <a:gd name="connsiteX166" fmla="*/ 3565671 w 12192000"/>
              <a:gd name="connsiteY166" fmla="*/ 1507894 h 1806085"/>
              <a:gd name="connsiteX167" fmla="*/ 3515816 w 12192000"/>
              <a:gd name="connsiteY167" fmla="*/ 1499688 h 1806085"/>
              <a:gd name="connsiteX168" fmla="*/ 3452912 w 12192000"/>
              <a:gd name="connsiteY168" fmla="*/ 1496444 h 1806085"/>
              <a:gd name="connsiteX169" fmla="*/ 3380405 w 12192000"/>
              <a:gd name="connsiteY169" fmla="*/ 1486216 h 1806085"/>
              <a:gd name="connsiteX170" fmla="*/ 3343625 w 12192000"/>
              <a:gd name="connsiteY170" fmla="*/ 1500147 h 1806085"/>
              <a:gd name="connsiteX171" fmla="*/ 3323774 w 12192000"/>
              <a:gd name="connsiteY171" fmla="*/ 1501476 h 1806085"/>
              <a:gd name="connsiteX172" fmla="*/ 3321444 w 12192000"/>
              <a:gd name="connsiteY172" fmla="*/ 1500659 h 1806085"/>
              <a:gd name="connsiteX173" fmla="*/ 3242143 w 12192000"/>
              <a:gd name="connsiteY173" fmla="*/ 1505268 h 1806085"/>
              <a:gd name="connsiteX174" fmla="*/ 3122401 w 12192000"/>
              <a:gd name="connsiteY174" fmla="*/ 1511314 h 1806085"/>
              <a:gd name="connsiteX175" fmla="*/ 3010177 w 12192000"/>
              <a:gd name="connsiteY175" fmla="*/ 1513132 h 1806085"/>
              <a:gd name="connsiteX176" fmla="*/ 2782615 w 12192000"/>
              <a:gd name="connsiteY176" fmla="*/ 1509375 h 1806085"/>
              <a:gd name="connsiteX177" fmla="*/ 2668665 w 12192000"/>
              <a:gd name="connsiteY177" fmla="*/ 1517660 h 1806085"/>
              <a:gd name="connsiteX178" fmla="*/ 2548073 w 12192000"/>
              <a:gd name="connsiteY178" fmla="*/ 1516667 h 1806085"/>
              <a:gd name="connsiteX179" fmla="*/ 2423377 w 12192000"/>
              <a:gd name="connsiteY179" fmla="*/ 1527776 h 1806085"/>
              <a:gd name="connsiteX180" fmla="*/ 2295298 w 12192000"/>
              <a:gd name="connsiteY180" fmla="*/ 1534368 h 1806085"/>
              <a:gd name="connsiteX181" fmla="*/ 2188781 w 12192000"/>
              <a:gd name="connsiteY181" fmla="*/ 1529677 h 1806085"/>
              <a:gd name="connsiteX182" fmla="*/ 2074855 w 12192000"/>
              <a:gd name="connsiteY182" fmla="*/ 1515446 h 1806085"/>
              <a:gd name="connsiteX183" fmla="*/ 2012587 w 12192000"/>
              <a:gd name="connsiteY183" fmla="*/ 1522487 h 1806085"/>
              <a:gd name="connsiteX184" fmla="*/ 1932075 w 12192000"/>
              <a:gd name="connsiteY184" fmla="*/ 1517914 h 1806085"/>
              <a:gd name="connsiteX185" fmla="*/ 1908490 w 12192000"/>
              <a:gd name="connsiteY185" fmla="*/ 1526423 h 1806085"/>
              <a:gd name="connsiteX186" fmla="*/ 1908410 w 12192000"/>
              <a:gd name="connsiteY186" fmla="*/ 1526410 h 1806085"/>
              <a:gd name="connsiteX187" fmla="*/ 1901918 w 12192000"/>
              <a:gd name="connsiteY187" fmla="*/ 1522410 h 1806085"/>
              <a:gd name="connsiteX188" fmla="*/ 1876753 w 12192000"/>
              <a:gd name="connsiteY188" fmla="*/ 1517619 h 1806085"/>
              <a:gd name="connsiteX189" fmla="*/ 1858194 w 12192000"/>
              <a:gd name="connsiteY189" fmla="*/ 1522343 h 1806085"/>
              <a:gd name="connsiteX190" fmla="*/ 1702657 w 12192000"/>
              <a:gd name="connsiteY190" fmla="*/ 1510562 h 1806085"/>
              <a:gd name="connsiteX191" fmla="*/ 1701421 w 12192000"/>
              <a:gd name="connsiteY191" fmla="*/ 1510775 h 1806085"/>
              <a:gd name="connsiteX192" fmla="*/ 1699973 w 12192000"/>
              <a:gd name="connsiteY192" fmla="*/ 1507739 h 1806085"/>
              <a:gd name="connsiteX193" fmla="*/ 1682526 w 12192000"/>
              <a:gd name="connsiteY193" fmla="*/ 1504598 h 1806085"/>
              <a:gd name="connsiteX194" fmla="*/ 1677380 w 12192000"/>
              <a:gd name="connsiteY194" fmla="*/ 1504851 h 1806085"/>
              <a:gd name="connsiteX195" fmla="*/ 1670304 w 12192000"/>
              <a:gd name="connsiteY195" fmla="*/ 1503744 h 1806085"/>
              <a:gd name="connsiteX196" fmla="*/ 1670197 w 12192000"/>
              <a:gd name="connsiteY196" fmla="*/ 1503497 h 1806085"/>
              <a:gd name="connsiteX197" fmla="*/ 1626301 w 12192000"/>
              <a:gd name="connsiteY197" fmla="*/ 1474931 h 1806085"/>
              <a:gd name="connsiteX198" fmla="*/ 1535119 w 12192000"/>
              <a:gd name="connsiteY198" fmla="*/ 1463075 h 1806085"/>
              <a:gd name="connsiteX199" fmla="*/ 1531340 w 12192000"/>
              <a:gd name="connsiteY199" fmla="*/ 1461293 h 1806085"/>
              <a:gd name="connsiteX200" fmla="*/ 1498454 w 12192000"/>
              <a:gd name="connsiteY200" fmla="*/ 1463478 h 1806085"/>
              <a:gd name="connsiteX201" fmla="*/ 1478806 w 12192000"/>
              <a:gd name="connsiteY201" fmla="*/ 1464611 h 1806085"/>
              <a:gd name="connsiteX202" fmla="*/ 1358081 w 12192000"/>
              <a:gd name="connsiteY202" fmla="*/ 1455545 h 1806085"/>
              <a:gd name="connsiteX203" fmla="*/ 1222449 w 12192000"/>
              <a:gd name="connsiteY203" fmla="*/ 1455454 h 1806085"/>
              <a:gd name="connsiteX204" fmla="*/ 1180983 w 12192000"/>
              <a:gd name="connsiteY204" fmla="*/ 1440557 h 1806085"/>
              <a:gd name="connsiteX205" fmla="*/ 1018426 w 12192000"/>
              <a:gd name="connsiteY205" fmla="*/ 1400226 h 1806085"/>
              <a:gd name="connsiteX206" fmla="*/ 940021 w 12192000"/>
              <a:gd name="connsiteY206" fmla="*/ 1409452 h 1806085"/>
              <a:gd name="connsiteX207" fmla="*/ 940362 w 12192000"/>
              <a:gd name="connsiteY207" fmla="*/ 1408090 h 1806085"/>
              <a:gd name="connsiteX208" fmla="*/ 927147 w 12192000"/>
              <a:gd name="connsiteY208" fmla="*/ 1407436 h 1806085"/>
              <a:gd name="connsiteX209" fmla="*/ 915481 w 12192000"/>
              <a:gd name="connsiteY209" fmla="*/ 1395526 h 1806085"/>
              <a:gd name="connsiteX210" fmla="*/ 884363 w 12192000"/>
              <a:gd name="connsiteY210" fmla="*/ 1395024 h 1806085"/>
              <a:gd name="connsiteX211" fmla="*/ 883522 w 12192000"/>
              <a:gd name="connsiteY211" fmla="*/ 1400267 h 1806085"/>
              <a:gd name="connsiteX212" fmla="*/ 865903 w 12192000"/>
              <a:gd name="connsiteY212" fmla="*/ 1394324 h 1806085"/>
              <a:gd name="connsiteX213" fmla="*/ 790832 w 12192000"/>
              <a:gd name="connsiteY213" fmla="*/ 1370999 h 1806085"/>
              <a:gd name="connsiteX214" fmla="*/ 749766 w 12192000"/>
              <a:gd name="connsiteY214" fmla="*/ 1353216 h 1806085"/>
              <a:gd name="connsiteX215" fmla="*/ 705470 w 12192000"/>
              <a:gd name="connsiteY215" fmla="*/ 1354328 h 1806085"/>
              <a:gd name="connsiteX216" fmla="*/ 692371 w 12192000"/>
              <a:gd name="connsiteY216" fmla="*/ 1343942 h 1806085"/>
              <a:gd name="connsiteX217" fmla="*/ 690203 w 12192000"/>
              <a:gd name="connsiteY217" fmla="*/ 1341970 h 1806085"/>
              <a:gd name="connsiteX218" fmla="*/ 679574 w 12192000"/>
              <a:gd name="connsiteY218" fmla="*/ 1338069 h 1806085"/>
              <a:gd name="connsiteX219" fmla="*/ 679009 w 12192000"/>
              <a:gd name="connsiteY219" fmla="*/ 1331966 h 1806085"/>
              <a:gd name="connsiteX220" fmla="*/ 664756 w 12192000"/>
              <a:gd name="connsiteY220" fmla="*/ 1322509 h 1806085"/>
              <a:gd name="connsiteX221" fmla="*/ 644515 w 12192000"/>
              <a:gd name="connsiteY221" fmla="*/ 1316732 h 1806085"/>
              <a:gd name="connsiteX222" fmla="*/ 545716 w 12192000"/>
              <a:gd name="connsiteY222" fmla="*/ 1294878 h 1806085"/>
              <a:gd name="connsiteX223" fmla="*/ 488094 w 12192000"/>
              <a:gd name="connsiteY223" fmla="*/ 1278596 h 1806085"/>
              <a:gd name="connsiteX224" fmla="*/ 468538 w 12192000"/>
              <a:gd name="connsiteY224" fmla="*/ 1267376 h 1806085"/>
              <a:gd name="connsiteX225" fmla="*/ 439655 w 12192000"/>
              <a:gd name="connsiteY225" fmla="*/ 1255090 h 1806085"/>
              <a:gd name="connsiteX226" fmla="*/ 390496 w 12192000"/>
              <a:gd name="connsiteY226" fmla="*/ 1229512 h 1806085"/>
              <a:gd name="connsiteX227" fmla="*/ 362616 w 12192000"/>
              <a:gd name="connsiteY227" fmla="*/ 1221981 h 1806085"/>
              <a:gd name="connsiteX228" fmla="*/ 348184 w 12192000"/>
              <a:gd name="connsiteY228" fmla="*/ 1213437 h 1806085"/>
              <a:gd name="connsiteX229" fmla="*/ 341576 w 12192000"/>
              <a:gd name="connsiteY229" fmla="*/ 1212583 h 1806085"/>
              <a:gd name="connsiteX230" fmla="*/ 320370 w 12192000"/>
              <a:gd name="connsiteY230" fmla="*/ 1206827 h 1806085"/>
              <a:gd name="connsiteX231" fmla="*/ 308082 w 12192000"/>
              <a:gd name="connsiteY231" fmla="*/ 1204195 h 1806085"/>
              <a:gd name="connsiteX232" fmla="*/ 303141 w 12192000"/>
              <a:gd name="connsiteY232" fmla="*/ 1203396 h 1806085"/>
              <a:gd name="connsiteX233" fmla="*/ 260955 w 12192000"/>
              <a:gd name="connsiteY233" fmla="*/ 1203345 h 1806085"/>
              <a:gd name="connsiteX234" fmla="*/ 234352 w 12192000"/>
              <a:gd name="connsiteY234" fmla="*/ 1193972 h 1806085"/>
              <a:gd name="connsiteX235" fmla="*/ 210954 w 12192000"/>
              <a:gd name="connsiteY235" fmla="*/ 1192326 h 1806085"/>
              <a:gd name="connsiteX236" fmla="*/ 204851 w 12192000"/>
              <a:gd name="connsiteY236" fmla="*/ 1190210 h 1806085"/>
              <a:gd name="connsiteX237" fmla="*/ 145778 w 12192000"/>
              <a:gd name="connsiteY237" fmla="*/ 1190651 h 1806085"/>
              <a:gd name="connsiteX238" fmla="*/ 105518 w 12192000"/>
              <a:gd name="connsiteY238" fmla="*/ 1184937 h 1806085"/>
              <a:gd name="connsiteX239" fmla="*/ 17623 w 12192000"/>
              <a:gd name="connsiteY239" fmla="*/ 1185238 h 1806085"/>
              <a:gd name="connsiteX240" fmla="*/ 0 w 12192000"/>
              <a:gd name="connsiteY240" fmla="*/ 1184768 h 1806085"/>
              <a:gd name="connsiteX241" fmla="*/ 0 w 12192000"/>
              <a:gd name="connsiteY241" fmla="*/ 0 h 1806085"/>
              <a:gd name="connsiteX0" fmla="*/ 0 w 12192000"/>
              <a:gd name="connsiteY0" fmla="*/ 0 h 1806085"/>
              <a:gd name="connsiteX1" fmla="*/ 12192000 w 12192000"/>
              <a:gd name="connsiteY1" fmla="*/ 0 h 1806085"/>
              <a:gd name="connsiteX2" fmla="*/ 12192000 w 12192000"/>
              <a:gd name="connsiteY2" fmla="*/ 1129867 h 1806085"/>
              <a:gd name="connsiteX3" fmla="*/ 12174158 w 12192000"/>
              <a:gd name="connsiteY3" fmla="*/ 1133797 h 1806085"/>
              <a:gd name="connsiteX4" fmla="*/ 12111983 w 12192000"/>
              <a:gd name="connsiteY4" fmla="*/ 1161939 h 1806085"/>
              <a:gd name="connsiteX5" fmla="*/ 11967186 w 12192000"/>
              <a:gd name="connsiteY5" fmla="*/ 1201206 h 1806085"/>
              <a:gd name="connsiteX6" fmla="*/ 11953646 w 12192000"/>
              <a:gd name="connsiteY6" fmla="*/ 1205499 h 1806085"/>
              <a:gd name="connsiteX7" fmla="*/ 11874413 w 12192000"/>
              <a:gd name="connsiteY7" fmla="*/ 1213569 h 1806085"/>
              <a:gd name="connsiteX8" fmla="*/ 11815251 w 12192000"/>
              <a:gd name="connsiteY8" fmla="*/ 1241020 h 1806085"/>
              <a:gd name="connsiteX9" fmla="*/ 11718610 w 12192000"/>
              <a:gd name="connsiteY9" fmla="*/ 1253479 h 1806085"/>
              <a:gd name="connsiteX10" fmla="*/ 11622463 w 12192000"/>
              <a:gd name="connsiteY10" fmla="*/ 1262368 h 1806085"/>
              <a:gd name="connsiteX11" fmla="*/ 11587426 w 12192000"/>
              <a:gd name="connsiteY11" fmla="*/ 1263916 h 1806085"/>
              <a:gd name="connsiteX12" fmla="*/ 11441207 w 12192000"/>
              <a:gd name="connsiteY12" fmla="*/ 1262974 h 1806085"/>
              <a:gd name="connsiteX13" fmla="*/ 11406215 w 12192000"/>
              <a:gd name="connsiteY13" fmla="*/ 1280453 h 1806085"/>
              <a:gd name="connsiteX14" fmla="*/ 11361043 w 12192000"/>
              <a:gd name="connsiteY14" fmla="*/ 1286632 h 1806085"/>
              <a:gd name="connsiteX15" fmla="*/ 11259450 w 12192000"/>
              <a:gd name="connsiteY15" fmla="*/ 1286738 h 1806085"/>
              <a:gd name="connsiteX16" fmla="*/ 11128948 w 12192000"/>
              <a:gd name="connsiteY16" fmla="*/ 1245981 h 1806085"/>
              <a:gd name="connsiteX17" fmla="*/ 11090810 w 12192000"/>
              <a:gd name="connsiteY17" fmla="*/ 1243590 h 1806085"/>
              <a:gd name="connsiteX18" fmla="*/ 11085499 w 12192000"/>
              <a:gd name="connsiteY18" fmla="*/ 1248151 h 1806085"/>
              <a:gd name="connsiteX19" fmla="*/ 11031924 w 12192000"/>
              <a:gd name="connsiteY19" fmla="*/ 1225704 h 1806085"/>
              <a:gd name="connsiteX20" fmla="*/ 10955096 w 12192000"/>
              <a:gd name="connsiteY20" fmla="*/ 1231768 h 1806085"/>
              <a:gd name="connsiteX21" fmla="*/ 10864884 w 12192000"/>
              <a:gd name="connsiteY21" fmla="*/ 1245957 h 1806085"/>
              <a:gd name="connsiteX22" fmla="*/ 10841363 w 12192000"/>
              <a:gd name="connsiteY22" fmla="*/ 1251400 h 1806085"/>
              <a:gd name="connsiteX23" fmla="*/ 10780910 w 12192000"/>
              <a:gd name="connsiteY23" fmla="*/ 1249166 h 1806085"/>
              <a:gd name="connsiteX24" fmla="*/ 10696254 w 12192000"/>
              <a:gd name="connsiteY24" fmla="*/ 1259247 h 1806085"/>
              <a:gd name="connsiteX25" fmla="*/ 10577832 w 12192000"/>
              <a:gd name="connsiteY25" fmla="*/ 1255994 h 1806085"/>
              <a:gd name="connsiteX26" fmla="*/ 10531976 w 12192000"/>
              <a:gd name="connsiteY26" fmla="*/ 1249692 h 1806085"/>
              <a:gd name="connsiteX27" fmla="*/ 10453101 w 12192000"/>
              <a:gd name="connsiteY27" fmla="*/ 1241000 h 1806085"/>
              <a:gd name="connsiteX28" fmla="*/ 10407706 w 12192000"/>
              <a:gd name="connsiteY28" fmla="*/ 1235650 h 1806085"/>
              <a:gd name="connsiteX29" fmla="*/ 10368559 w 12192000"/>
              <a:gd name="connsiteY29" fmla="*/ 1235686 h 1806085"/>
              <a:gd name="connsiteX30" fmla="*/ 10352542 w 12192000"/>
              <a:gd name="connsiteY30" fmla="*/ 1245817 h 1806085"/>
              <a:gd name="connsiteX31" fmla="*/ 10294918 w 12192000"/>
              <a:gd name="connsiteY31" fmla="*/ 1263549 h 1806085"/>
              <a:gd name="connsiteX32" fmla="*/ 10271059 w 12192000"/>
              <a:gd name="connsiteY32" fmla="*/ 1265010 h 1806085"/>
              <a:gd name="connsiteX33" fmla="*/ 10239064 w 12192000"/>
              <a:gd name="connsiteY33" fmla="*/ 1270598 h 1806085"/>
              <a:gd name="connsiteX34" fmla="*/ 10181078 w 12192000"/>
              <a:gd name="connsiteY34" fmla="*/ 1276374 h 1806085"/>
              <a:gd name="connsiteX35" fmla="*/ 10153458 w 12192000"/>
              <a:gd name="connsiteY35" fmla="*/ 1285229 h 1806085"/>
              <a:gd name="connsiteX36" fmla="*/ 10140775 w 12192000"/>
              <a:gd name="connsiteY36" fmla="*/ 1285847 h 1806085"/>
              <a:gd name="connsiteX37" fmla="*/ 10132055 w 12192000"/>
              <a:gd name="connsiteY37" fmla="*/ 1297214 h 1806085"/>
              <a:gd name="connsiteX38" fmla="*/ 10094093 w 12192000"/>
              <a:gd name="connsiteY38" fmla="*/ 1316697 h 1806085"/>
              <a:gd name="connsiteX39" fmla="*/ 10059188 w 12192000"/>
              <a:gd name="connsiteY39" fmla="*/ 1326655 h 1806085"/>
              <a:gd name="connsiteX40" fmla="*/ 10016268 w 12192000"/>
              <a:gd name="connsiteY40" fmla="*/ 1325133 h 1806085"/>
              <a:gd name="connsiteX41" fmla="*/ 9937115 w 12192000"/>
              <a:gd name="connsiteY41" fmla="*/ 1337731 h 1806085"/>
              <a:gd name="connsiteX42" fmla="*/ 9824942 w 12192000"/>
              <a:gd name="connsiteY42" fmla="*/ 1342969 h 1806085"/>
              <a:gd name="connsiteX43" fmla="*/ 9705553 w 12192000"/>
              <a:gd name="connsiteY43" fmla="*/ 1359323 h 1806085"/>
              <a:gd name="connsiteX44" fmla="*/ 9589915 w 12192000"/>
              <a:gd name="connsiteY44" fmla="*/ 1382355 h 1806085"/>
              <a:gd name="connsiteX45" fmla="*/ 9315048 w 12192000"/>
              <a:gd name="connsiteY45" fmla="*/ 1428626 h 1806085"/>
              <a:gd name="connsiteX46" fmla="*/ 9209077 w 12192000"/>
              <a:gd name="connsiteY46" fmla="*/ 1448049 h 1806085"/>
              <a:gd name="connsiteX47" fmla="*/ 9133300 w 12192000"/>
              <a:gd name="connsiteY47" fmla="*/ 1456152 h 1806085"/>
              <a:gd name="connsiteX48" fmla="*/ 9031264 w 12192000"/>
              <a:gd name="connsiteY48" fmla="*/ 1462053 h 1806085"/>
              <a:gd name="connsiteX49" fmla="*/ 8983321 w 12192000"/>
              <a:gd name="connsiteY49" fmla="*/ 1464616 h 1806085"/>
              <a:gd name="connsiteX50" fmla="*/ 8983035 w 12192000"/>
              <a:gd name="connsiteY50" fmla="*/ 1464417 h 1806085"/>
              <a:gd name="connsiteX51" fmla="*/ 8974072 w 12192000"/>
              <a:gd name="connsiteY51" fmla="*/ 1465390 h 1806085"/>
              <a:gd name="connsiteX52" fmla="*/ 8968242 w 12192000"/>
              <a:gd name="connsiteY52" fmla="*/ 1467079 h 1806085"/>
              <a:gd name="connsiteX53" fmla="*/ 8952199 w 12192000"/>
              <a:gd name="connsiteY53" fmla="*/ 1469700 h 1806085"/>
              <a:gd name="connsiteX54" fmla="*/ 8945873 w 12192000"/>
              <a:gd name="connsiteY54" fmla="*/ 1469099 h 1806085"/>
              <a:gd name="connsiteX55" fmla="*/ 8940905 w 12192000"/>
              <a:gd name="connsiteY55" fmla="*/ 1467238 h 1806085"/>
              <a:gd name="connsiteX56" fmla="*/ 8906846 w 12192000"/>
              <a:gd name="connsiteY56" fmla="*/ 1464481 h 1806085"/>
              <a:gd name="connsiteX57" fmla="*/ 8730411 w 12192000"/>
              <a:gd name="connsiteY57" fmla="*/ 1479838 h 1806085"/>
              <a:gd name="connsiteX58" fmla="*/ 8685834 w 12192000"/>
              <a:gd name="connsiteY58" fmla="*/ 1481431 h 1806085"/>
              <a:gd name="connsiteX59" fmla="*/ 8574116 w 12192000"/>
              <a:gd name="connsiteY59" fmla="*/ 1488166 h 1806085"/>
              <a:gd name="connsiteX60" fmla="*/ 8503254 w 12192000"/>
              <a:gd name="connsiteY60" fmla="*/ 1475627 h 1806085"/>
              <a:gd name="connsiteX61" fmla="*/ 8489028 w 12192000"/>
              <a:gd name="connsiteY61" fmla="*/ 1480483 h 1806085"/>
              <a:gd name="connsiteX62" fmla="*/ 8484222 w 12192000"/>
              <a:gd name="connsiteY62" fmla="*/ 1482955 h 1806085"/>
              <a:gd name="connsiteX63" fmla="*/ 8476034 w 12192000"/>
              <a:gd name="connsiteY63" fmla="*/ 1485197 h 1806085"/>
              <a:gd name="connsiteX64" fmla="*/ 8475659 w 12192000"/>
              <a:gd name="connsiteY64" fmla="*/ 1485048 h 1806085"/>
              <a:gd name="connsiteX65" fmla="*/ 8468325 w 12192000"/>
              <a:gd name="connsiteY65" fmla="*/ 1487552 h 1806085"/>
              <a:gd name="connsiteX66" fmla="*/ 8401298 w 12192000"/>
              <a:gd name="connsiteY66" fmla="*/ 1493672 h 1806085"/>
              <a:gd name="connsiteX67" fmla="*/ 8390295 w 12192000"/>
              <a:gd name="connsiteY67" fmla="*/ 1502138 h 1806085"/>
              <a:gd name="connsiteX68" fmla="*/ 8370102 w 12192000"/>
              <a:gd name="connsiteY68" fmla="*/ 1508730 h 1806085"/>
              <a:gd name="connsiteX69" fmla="*/ 8271491 w 12192000"/>
              <a:gd name="connsiteY69" fmla="*/ 1533520 h 1806085"/>
              <a:gd name="connsiteX70" fmla="*/ 8248843 w 12192000"/>
              <a:gd name="connsiteY70" fmla="*/ 1537060 h 1806085"/>
              <a:gd name="connsiteX71" fmla="*/ 8244399 w 12192000"/>
              <a:gd name="connsiteY71" fmla="*/ 1538596 h 1806085"/>
              <a:gd name="connsiteX72" fmla="*/ 8241700 w 12192000"/>
              <a:gd name="connsiteY72" fmla="*/ 1538396 h 1806085"/>
              <a:gd name="connsiteX73" fmla="*/ 8230388 w 12192000"/>
              <a:gd name="connsiteY73" fmla="*/ 1546517 h 1806085"/>
              <a:gd name="connsiteX74" fmla="*/ 8224228 w 12192000"/>
              <a:gd name="connsiteY74" fmla="*/ 1557267 h 1806085"/>
              <a:gd name="connsiteX75" fmla="*/ 8199666 w 12192000"/>
              <a:gd name="connsiteY75" fmla="*/ 1559012 h 1806085"/>
              <a:gd name="connsiteX76" fmla="*/ 8194548 w 12192000"/>
              <a:gd name="connsiteY76" fmla="*/ 1565013 h 1806085"/>
              <a:gd name="connsiteX77" fmla="*/ 8165771 w 12192000"/>
              <a:gd name="connsiteY77" fmla="*/ 1579116 h 1806085"/>
              <a:gd name="connsiteX78" fmla="*/ 8116832 w 12192000"/>
              <a:gd name="connsiteY78" fmla="*/ 1608547 h 1806085"/>
              <a:gd name="connsiteX79" fmla="*/ 8089016 w 12192000"/>
              <a:gd name="connsiteY79" fmla="*/ 1617129 h 1806085"/>
              <a:gd name="connsiteX80" fmla="*/ 8074658 w 12192000"/>
              <a:gd name="connsiteY80" fmla="*/ 1626971 h 1806085"/>
              <a:gd name="connsiteX81" fmla="*/ 8068056 w 12192000"/>
              <a:gd name="connsiteY81" fmla="*/ 1627924 h 1806085"/>
              <a:gd name="connsiteX82" fmla="*/ 8046900 w 12192000"/>
              <a:gd name="connsiteY82" fmla="*/ 1634483 h 1806085"/>
              <a:gd name="connsiteX83" fmla="*/ 8034634 w 12192000"/>
              <a:gd name="connsiteY83" fmla="*/ 1637466 h 1806085"/>
              <a:gd name="connsiteX84" fmla="*/ 8029700 w 12192000"/>
              <a:gd name="connsiteY84" fmla="*/ 1638364 h 1806085"/>
              <a:gd name="connsiteX85" fmla="*/ 7987514 w 12192000"/>
              <a:gd name="connsiteY85" fmla="*/ 1638160 h 1806085"/>
              <a:gd name="connsiteX86" fmla="*/ 7960991 w 12192000"/>
              <a:gd name="connsiteY86" fmla="*/ 1648892 h 1806085"/>
              <a:gd name="connsiteX87" fmla="*/ 7937606 w 12192000"/>
              <a:gd name="connsiteY87" fmla="*/ 1650659 h 1806085"/>
              <a:gd name="connsiteX88" fmla="*/ 7931522 w 12192000"/>
              <a:gd name="connsiteY88" fmla="*/ 1653082 h 1806085"/>
              <a:gd name="connsiteX89" fmla="*/ 7872444 w 12192000"/>
              <a:gd name="connsiteY89" fmla="*/ 1652202 h 1806085"/>
              <a:gd name="connsiteX90" fmla="*/ 7832232 w 12192000"/>
              <a:gd name="connsiteY90" fmla="*/ 1658594 h 1806085"/>
              <a:gd name="connsiteX91" fmla="*/ 7744332 w 12192000"/>
              <a:gd name="connsiteY91" fmla="*/ 1657695 h 1806085"/>
              <a:gd name="connsiteX92" fmla="*/ 7723062 w 12192000"/>
              <a:gd name="connsiteY92" fmla="*/ 1658222 h 1806085"/>
              <a:gd name="connsiteX93" fmla="*/ 7705682 w 12192000"/>
              <a:gd name="connsiteY93" fmla="*/ 1664606 h 1806085"/>
              <a:gd name="connsiteX94" fmla="*/ 7702441 w 12192000"/>
              <a:gd name="connsiteY94" fmla="*/ 1671260 h 1806085"/>
              <a:gd name="connsiteX95" fmla="*/ 7690889 w 12192000"/>
              <a:gd name="connsiteY95" fmla="*/ 1672499 h 1806085"/>
              <a:gd name="connsiteX96" fmla="*/ 7688002 w 12192000"/>
              <a:gd name="connsiteY96" fmla="*/ 1674071 h 1806085"/>
              <a:gd name="connsiteX97" fmla="*/ 7671275 w 12192000"/>
              <a:gd name="connsiteY97" fmla="*/ 1681835 h 1806085"/>
              <a:gd name="connsiteX98" fmla="*/ 7585018 w 12192000"/>
              <a:gd name="connsiteY98" fmla="*/ 1675431 h 1806085"/>
              <a:gd name="connsiteX99" fmla="*/ 7471472 w 12192000"/>
              <a:gd name="connsiteY99" fmla="*/ 1682487 h 1806085"/>
              <a:gd name="connsiteX100" fmla="*/ 7381391 w 12192000"/>
              <a:gd name="connsiteY100" fmla="*/ 1689122 h 1806085"/>
              <a:gd name="connsiteX101" fmla="*/ 7292528 w 12192000"/>
              <a:gd name="connsiteY101" fmla="*/ 1689863 h 1806085"/>
              <a:gd name="connsiteX102" fmla="*/ 7204542 w 12192000"/>
              <a:gd name="connsiteY102" fmla="*/ 1667362 h 1806085"/>
              <a:gd name="connsiteX103" fmla="*/ 7179107 w 12192000"/>
              <a:gd name="connsiteY103" fmla="*/ 1664705 h 1806085"/>
              <a:gd name="connsiteX104" fmla="*/ 7176110 w 12192000"/>
              <a:gd name="connsiteY104" fmla="*/ 1667956 h 1806085"/>
              <a:gd name="connsiteX105" fmla="*/ 7149935 w 12192000"/>
              <a:gd name="connsiteY105" fmla="*/ 1671723 h 1806085"/>
              <a:gd name="connsiteX106" fmla="*/ 7076173 w 12192000"/>
              <a:gd name="connsiteY106" fmla="*/ 1681613 h 1806085"/>
              <a:gd name="connsiteX107" fmla="*/ 6997704 w 12192000"/>
              <a:gd name="connsiteY107" fmla="*/ 1681043 h 1806085"/>
              <a:gd name="connsiteX108" fmla="*/ 6883473 w 12192000"/>
              <a:gd name="connsiteY108" fmla="*/ 1705122 h 1806085"/>
              <a:gd name="connsiteX109" fmla="*/ 6687688 w 12192000"/>
              <a:gd name="connsiteY109" fmla="*/ 1727643 h 1806085"/>
              <a:gd name="connsiteX110" fmla="*/ 6529051 w 12192000"/>
              <a:gd name="connsiteY110" fmla="*/ 1750971 h 1806085"/>
              <a:gd name="connsiteX111" fmla="*/ 6306028 w 12192000"/>
              <a:gd name="connsiteY111" fmla="*/ 1761123 h 1806085"/>
              <a:gd name="connsiteX112" fmla="*/ 6183195 w 12192000"/>
              <a:gd name="connsiteY112" fmla="*/ 1758873 h 1806085"/>
              <a:gd name="connsiteX113" fmla="*/ 6123126 w 12192000"/>
              <a:gd name="connsiteY113" fmla="*/ 1768552 h 1806085"/>
              <a:gd name="connsiteX114" fmla="*/ 6096136 w 12192000"/>
              <a:gd name="connsiteY114" fmla="*/ 1767260 h 1806085"/>
              <a:gd name="connsiteX115" fmla="*/ 6028583 w 12192000"/>
              <a:gd name="connsiteY115" fmla="*/ 1806085 h 1806085"/>
              <a:gd name="connsiteX116" fmla="*/ 6021207 w 12192000"/>
              <a:gd name="connsiteY116" fmla="*/ 1799140 h 1806085"/>
              <a:gd name="connsiteX117" fmla="*/ 5916336 w 12192000"/>
              <a:gd name="connsiteY117" fmla="*/ 1780879 h 1806085"/>
              <a:gd name="connsiteX118" fmla="*/ 5867980 w 12192000"/>
              <a:gd name="connsiteY118" fmla="*/ 1783724 h 1806085"/>
              <a:gd name="connsiteX119" fmla="*/ 5743302 w 12192000"/>
              <a:gd name="connsiteY119" fmla="*/ 1782136 h 1806085"/>
              <a:gd name="connsiteX120" fmla="*/ 5607054 w 12192000"/>
              <a:gd name="connsiteY120" fmla="*/ 1775578 h 1806085"/>
              <a:gd name="connsiteX121" fmla="*/ 5464006 w 12192000"/>
              <a:gd name="connsiteY121" fmla="*/ 1763436 h 1806085"/>
              <a:gd name="connsiteX122" fmla="*/ 5412840 w 12192000"/>
              <a:gd name="connsiteY122" fmla="*/ 1767920 h 1806085"/>
              <a:gd name="connsiteX123" fmla="*/ 5361713 w 12192000"/>
              <a:gd name="connsiteY123" fmla="*/ 1773980 h 1806085"/>
              <a:gd name="connsiteX124" fmla="*/ 5241786 w 12192000"/>
              <a:gd name="connsiteY124" fmla="*/ 1756656 h 1806085"/>
              <a:gd name="connsiteX125" fmla="*/ 5202963 w 12192000"/>
              <a:gd name="connsiteY125" fmla="*/ 1747306 h 1806085"/>
              <a:gd name="connsiteX126" fmla="*/ 5154668 w 12192000"/>
              <a:gd name="connsiteY126" fmla="*/ 1744668 h 1806085"/>
              <a:gd name="connsiteX127" fmla="*/ 5136547 w 12192000"/>
              <a:gd name="connsiteY127" fmla="*/ 1738620 h 1806085"/>
              <a:gd name="connsiteX128" fmla="*/ 5122587 w 12192000"/>
              <a:gd name="connsiteY128" fmla="*/ 1735756 h 1806085"/>
              <a:gd name="connsiteX129" fmla="*/ 5119579 w 12192000"/>
              <a:gd name="connsiteY129" fmla="*/ 1734004 h 1806085"/>
              <a:gd name="connsiteX130" fmla="*/ 5101616 w 12192000"/>
              <a:gd name="connsiteY130" fmla="*/ 1724948 h 1806085"/>
              <a:gd name="connsiteX131" fmla="*/ 5045783 w 12192000"/>
              <a:gd name="connsiteY131" fmla="*/ 1730209 h 1806085"/>
              <a:gd name="connsiteX132" fmla="*/ 4991477 w 12192000"/>
              <a:gd name="connsiteY132" fmla="*/ 1716450 h 1806085"/>
              <a:gd name="connsiteX133" fmla="*/ 4820387 w 12192000"/>
              <a:gd name="connsiteY133" fmla="*/ 1695973 h 1806085"/>
              <a:gd name="connsiteX134" fmla="*/ 4742338 w 12192000"/>
              <a:gd name="connsiteY134" fmla="*/ 1672696 h 1806085"/>
              <a:gd name="connsiteX135" fmla="*/ 4703062 w 12192000"/>
              <a:gd name="connsiteY135" fmla="*/ 1665094 h 1806085"/>
              <a:gd name="connsiteX136" fmla="*/ 4701052 w 12192000"/>
              <a:gd name="connsiteY136" fmla="*/ 1664466 h 1806085"/>
              <a:gd name="connsiteX137" fmla="*/ 4701986 w 12192000"/>
              <a:gd name="connsiteY137" fmla="*/ 1664294 h 1806085"/>
              <a:gd name="connsiteX138" fmla="*/ 4697074 w 12192000"/>
              <a:gd name="connsiteY138" fmla="*/ 1663224 h 1806085"/>
              <a:gd name="connsiteX139" fmla="*/ 4701052 w 12192000"/>
              <a:gd name="connsiteY139" fmla="*/ 1664466 h 1806085"/>
              <a:gd name="connsiteX140" fmla="*/ 4695406 w 12192000"/>
              <a:gd name="connsiteY140" fmla="*/ 1665504 h 1806085"/>
              <a:gd name="connsiteX141" fmla="*/ 4495727 w 12192000"/>
              <a:gd name="connsiteY141" fmla="*/ 1656633 h 1806085"/>
              <a:gd name="connsiteX142" fmla="*/ 4428317 w 12192000"/>
              <a:gd name="connsiteY142" fmla="*/ 1646311 h 1806085"/>
              <a:gd name="connsiteX143" fmla="*/ 4424455 w 12192000"/>
              <a:gd name="connsiteY143" fmla="*/ 1646545 h 1806085"/>
              <a:gd name="connsiteX144" fmla="*/ 4418141 w 12192000"/>
              <a:gd name="connsiteY144" fmla="*/ 1643457 h 1806085"/>
              <a:gd name="connsiteX145" fmla="*/ 4389054 w 12192000"/>
              <a:gd name="connsiteY145" fmla="*/ 1635100 h 1806085"/>
              <a:gd name="connsiteX146" fmla="*/ 4243963 w 12192000"/>
              <a:gd name="connsiteY146" fmla="*/ 1600547 h 1806085"/>
              <a:gd name="connsiteX147" fmla="*/ 4230390 w 12192000"/>
              <a:gd name="connsiteY147" fmla="*/ 1596782 h 1806085"/>
              <a:gd name="connsiteX148" fmla="*/ 4151096 w 12192000"/>
              <a:gd name="connsiteY148" fmla="*/ 1589415 h 1806085"/>
              <a:gd name="connsiteX149" fmla="*/ 4091729 w 12192000"/>
              <a:gd name="connsiteY149" fmla="*/ 1565484 h 1806085"/>
              <a:gd name="connsiteX150" fmla="*/ 3994992 w 12192000"/>
              <a:gd name="connsiteY150" fmla="*/ 1554250 h 1806085"/>
              <a:gd name="connsiteX151" fmla="*/ 3898778 w 12192000"/>
              <a:gd name="connsiteY151" fmla="*/ 1546088 h 1806085"/>
              <a:gd name="connsiteX152" fmla="*/ 3863728 w 12192000"/>
              <a:gd name="connsiteY152" fmla="*/ 1544567 h 1806085"/>
              <a:gd name="connsiteX153" fmla="*/ 3729252 w 12192000"/>
              <a:gd name="connsiteY153" fmla="*/ 1544592 h 1806085"/>
              <a:gd name="connsiteX154" fmla="*/ 3716543 w 12192000"/>
              <a:gd name="connsiteY154" fmla="*/ 1541771 h 1806085"/>
              <a:gd name="connsiteX155" fmla="*/ 3715389 w 12192000"/>
              <a:gd name="connsiteY155" fmla="*/ 1538406 h 1806085"/>
              <a:gd name="connsiteX156" fmla="*/ 3682391 w 12192000"/>
              <a:gd name="connsiteY156" fmla="*/ 1529372 h 1806085"/>
              <a:gd name="connsiteX157" fmla="*/ 3669607 w 12192000"/>
              <a:gd name="connsiteY157" fmla="*/ 1534463 h 1806085"/>
              <a:gd name="connsiteX158" fmla="*/ 3669577 w 12192000"/>
              <a:gd name="connsiteY158" fmla="*/ 1534458 h 1806085"/>
              <a:gd name="connsiteX159" fmla="*/ 3660365 w 12192000"/>
              <a:gd name="connsiteY159" fmla="*/ 1531370 h 1806085"/>
              <a:gd name="connsiteX160" fmla="*/ 3637171 w 12192000"/>
              <a:gd name="connsiteY160" fmla="*/ 1523813 h 1806085"/>
              <a:gd name="connsiteX161" fmla="*/ 3636519 w 12192000"/>
              <a:gd name="connsiteY161" fmla="*/ 1523773 h 1806085"/>
              <a:gd name="connsiteX162" fmla="*/ 3589716 w 12192000"/>
              <a:gd name="connsiteY162" fmla="*/ 1506360 h 1806085"/>
              <a:gd name="connsiteX163" fmla="*/ 3583541 w 12192000"/>
              <a:gd name="connsiteY163" fmla="*/ 1507469 h 1806085"/>
              <a:gd name="connsiteX164" fmla="*/ 3574426 w 12192000"/>
              <a:gd name="connsiteY164" fmla="*/ 1507574 h 1806085"/>
              <a:gd name="connsiteX165" fmla="*/ 3574190 w 12192000"/>
              <a:gd name="connsiteY165" fmla="*/ 1507350 h 1806085"/>
              <a:gd name="connsiteX166" fmla="*/ 3565671 w 12192000"/>
              <a:gd name="connsiteY166" fmla="*/ 1507894 h 1806085"/>
              <a:gd name="connsiteX167" fmla="*/ 3515816 w 12192000"/>
              <a:gd name="connsiteY167" fmla="*/ 1499688 h 1806085"/>
              <a:gd name="connsiteX168" fmla="*/ 3452912 w 12192000"/>
              <a:gd name="connsiteY168" fmla="*/ 1496444 h 1806085"/>
              <a:gd name="connsiteX169" fmla="*/ 3380405 w 12192000"/>
              <a:gd name="connsiteY169" fmla="*/ 1486216 h 1806085"/>
              <a:gd name="connsiteX170" fmla="*/ 3343625 w 12192000"/>
              <a:gd name="connsiteY170" fmla="*/ 1500147 h 1806085"/>
              <a:gd name="connsiteX171" fmla="*/ 3323774 w 12192000"/>
              <a:gd name="connsiteY171" fmla="*/ 1501476 h 1806085"/>
              <a:gd name="connsiteX172" fmla="*/ 3321444 w 12192000"/>
              <a:gd name="connsiteY172" fmla="*/ 1500659 h 1806085"/>
              <a:gd name="connsiteX173" fmla="*/ 3242143 w 12192000"/>
              <a:gd name="connsiteY173" fmla="*/ 1505268 h 1806085"/>
              <a:gd name="connsiteX174" fmla="*/ 3122401 w 12192000"/>
              <a:gd name="connsiteY174" fmla="*/ 1511314 h 1806085"/>
              <a:gd name="connsiteX175" fmla="*/ 3010177 w 12192000"/>
              <a:gd name="connsiteY175" fmla="*/ 1513132 h 1806085"/>
              <a:gd name="connsiteX176" fmla="*/ 2782615 w 12192000"/>
              <a:gd name="connsiteY176" fmla="*/ 1509375 h 1806085"/>
              <a:gd name="connsiteX177" fmla="*/ 2668665 w 12192000"/>
              <a:gd name="connsiteY177" fmla="*/ 1517660 h 1806085"/>
              <a:gd name="connsiteX178" fmla="*/ 2548073 w 12192000"/>
              <a:gd name="connsiteY178" fmla="*/ 1516667 h 1806085"/>
              <a:gd name="connsiteX179" fmla="*/ 2423377 w 12192000"/>
              <a:gd name="connsiteY179" fmla="*/ 1527776 h 1806085"/>
              <a:gd name="connsiteX180" fmla="*/ 2295298 w 12192000"/>
              <a:gd name="connsiteY180" fmla="*/ 1534368 h 1806085"/>
              <a:gd name="connsiteX181" fmla="*/ 2188781 w 12192000"/>
              <a:gd name="connsiteY181" fmla="*/ 1529677 h 1806085"/>
              <a:gd name="connsiteX182" fmla="*/ 2074855 w 12192000"/>
              <a:gd name="connsiteY182" fmla="*/ 1515446 h 1806085"/>
              <a:gd name="connsiteX183" fmla="*/ 2012587 w 12192000"/>
              <a:gd name="connsiteY183" fmla="*/ 1522487 h 1806085"/>
              <a:gd name="connsiteX184" fmla="*/ 1932075 w 12192000"/>
              <a:gd name="connsiteY184" fmla="*/ 1517914 h 1806085"/>
              <a:gd name="connsiteX185" fmla="*/ 1908490 w 12192000"/>
              <a:gd name="connsiteY185" fmla="*/ 1526423 h 1806085"/>
              <a:gd name="connsiteX186" fmla="*/ 1908410 w 12192000"/>
              <a:gd name="connsiteY186" fmla="*/ 1526410 h 1806085"/>
              <a:gd name="connsiteX187" fmla="*/ 1901918 w 12192000"/>
              <a:gd name="connsiteY187" fmla="*/ 1522410 h 1806085"/>
              <a:gd name="connsiteX188" fmla="*/ 1876753 w 12192000"/>
              <a:gd name="connsiteY188" fmla="*/ 1517619 h 1806085"/>
              <a:gd name="connsiteX189" fmla="*/ 1858194 w 12192000"/>
              <a:gd name="connsiteY189" fmla="*/ 1522343 h 1806085"/>
              <a:gd name="connsiteX190" fmla="*/ 1702657 w 12192000"/>
              <a:gd name="connsiteY190" fmla="*/ 1510562 h 1806085"/>
              <a:gd name="connsiteX191" fmla="*/ 1701421 w 12192000"/>
              <a:gd name="connsiteY191" fmla="*/ 1510775 h 1806085"/>
              <a:gd name="connsiteX192" fmla="*/ 1699973 w 12192000"/>
              <a:gd name="connsiteY192" fmla="*/ 1507739 h 1806085"/>
              <a:gd name="connsiteX193" fmla="*/ 1682526 w 12192000"/>
              <a:gd name="connsiteY193" fmla="*/ 1504598 h 1806085"/>
              <a:gd name="connsiteX194" fmla="*/ 1677380 w 12192000"/>
              <a:gd name="connsiteY194" fmla="*/ 1504851 h 1806085"/>
              <a:gd name="connsiteX195" fmla="*/ 1670304 w 12192000"/>
              <a:gd name="connsiteY195" fmla="*/ 1503744 h 1806085"/>
              <a:gd name="connsiteX196" fmla="*/ 1670197 w 12192000"/>
              <a:gd name="connsiteY196" fmla="*/ 1503497 h 1806085"/>
              <a:gd name="connsiteX197" fmla="*/ 1626301 w 12192000"/>
              <a:gd name="connsiteY197" fmla="*/ 1474931 h 1806085"/>
              <a:gd name="connsiteX198" fmla="*/ 1535119 w 12192000"/>
              <a:gd name="connsiteY198" fmla="*/ 1463075 h 1806085"/>
              <a:gd name="connsiteX199" fmla="*/ 1531340 w 12192000"/>
              <a:gd name="connsiteY199" fmla="*/ 1461293 h 1806085"/>
              <a:gd name="connsiteX200" fmla="*/ 1498454 w 12192000"/>
              <a:gd name="connsiteY200" fmla="*/ 1463478 h 1806085"/>
              <a:gd name="connsiteX201" fmla="*/ 1478806 w 12192000"/>
              <a:gd name="connsiteY201" fmla="*/ 1464611 h 1806085"/>
              <a:gd name="connsiteX202" fmla="*/ 1358081 w 12192000"/>
              <a:gd name="connsiteY202" fmla="*/ 1455545 h 1806085"/>
              <a:gd name="connsiteX203" fmla="*/ 1222449 w 12192000"/>
              <a:gd name="connsiteY203" fmla="*/ 1455454 h 1806085"/>
              <a:gd name="connsiteX204" fmla="*/ 1180983 w 12192000"/>
              <a:gd name="connsiteY204" fmla="*/ 1440557 h 1806085"/>
              <a:gd name="connsiteX205" fmla="*/ 1018426 w 12192000"/>
              <a:gd name="connsiteY205" fmla="*/ 1400226 h 1806085"/>
              <a:gd name="connsiteX206" fmla="*/ 940021 w 12192000"/>
              <a:gd name="connsiteY206" fmla="*/ 1409452 h 1806085"/>
              <a:gd name="connsiteX207" fmla="*/ 940362 w 12192000"/>
              <a:gd name="connsiteY207" fmla="*/ 1408090 h 1806085"/>
              <a:gd name="connsiteX208" fmla="*/ 927147 w 12192000"/>
              <a:gd name="connsiteY208" fmla="*/ 1407436 h 1806085"/>
              <a:gd name="connsiteX209" fmla="*/ 915481 w 12192000"/>
              <a:gd name="connsiteY209" fmla="*/ 1395526 h 1806085"/>
              <a:gd name="connsiteX210" fmla="*/ 884363 w 12192000"/>
              <a:gd name="connsiteY210" fmla="*/ 1395024 h 1806085"/>
              <a:gd name="connsiteX211" fmla="*/ 883522 w 12192000"/>
              <a:gd name="connsiteY211" fmla="*/ 1400267 h 1806085"/>
              <a:gd name="connsiteX212" fmla="*/ 865903 w 12192000"/>
              <a:gd name="connsiteY212" fmla="*/ 1394324 h 1806085"/>
              <a:gd name="connsiteX213" fmla="*/ 790832 w 12192000"/>
              <a:gd name="connsiteY213" fmla="*/ 1370999 h 1806085"/>
              <a:gd name="connsiteX214" fmla="*/ 749766 w 12192000"/>
              <a:gd name="connsiteY214" fmla="*/ 1353216 h 1806085"/>
              <a:gd name="connsiteX215" fmla="*/ 705470 w 12192000"/>
              <a:gd name="connsiteY215" fmla="*/ 1354328 h 1806085"/>
              <a:gd name="connsiteX216" fmla="*/ 692371 w 12192000"/>
              <a:gd name="connsiteY216" fmla="*/ 1343942 h 1806085"/>
              <a:gd name="connsiteX217" fmla="*/ 690203 w 12192000"/>
              <a:gd name="connsiteY217" fmla="*/ 1341970 h 1806085"/>
              <a:gd name="connsiteX218" fmla="*/ 679574 w 12192000"/>
              <a:gd name="connsiteY218" fmla="*/ 1338069 h 1806085"/>
              <a:gd name="connsiteX219" fmla="*/ 679009 w 12192000"/>
              <a:gd name="connsiteY219" fmla="*/ 1331966 h 1806085"/>
              <a:gd name="connsiteX220" fmla="*/ 664756 w 12192000"/>
              <a:gd name="connsiteY220" fmla="*/ 1322509 h 1806085"/>
              <a:gd name="connsiteX221" fmla="*/ 644515 w 12192000"/>
              <a:gd name="connsiteY221" fmla="*/ 1316732 h 1806085"/>
              <a:gd name="connsiteX222" fmla="*/ 545716 w 12192000"/>
              <a:gd name="connsiteY222" fmla="*/ 1294878 h 1806085"/>
              <a:gd name="connsiteX223" fmla="*/ 488094 w 12192000"/>
              <a:gd name="connsiteY223" fmla="*/ 1278596 h 1806085"/>
              <a:gd name="connsiteX224" fmla="*/ 468538 w 12192000"/>
              <a:gd name="connsiteY224" fmla="*/ 1267376 h 1806085"/>
              <a:gd name="connsiteX225" fmla="*/ 439655 w 12192000"/>
              <a:gd name="connsiteY225" fmla="*/ 1255090 h 1806085"/>
              <a:gd name="connsiteX226" fmla="*/ 390496 w 12192000"/>
              <a:gd name="connsiteY226" fmla="*/ 1229512 h 1806085"/>
              <a:gd name="connsiteX227" fmla="*/ 362616 w 12192000"/>
              <a:gd name="connsiteY227" fmla="*/ 1221981 h 1806085"/>
              <a:gd name="connsiteX228" fmla="*/ 348184 w 12192000"/>
              <a:gd name="connsiteY228" fmla="*/ 1213437 h 1806085"/>
              <a:gd name="connsiteX229" fmla="*/ 341576 w 12192000"/>
              <a:gd name="connsiteY229" fmla="*/ 1212583 h 1806085"/>
              <a:gd name="connsiteX230" fmla="*/ 320370 w 12192000"/>
              <a:gd name="connsiteY230" fmla="*/ 1206827 h 1806085"/>
              <a:gd name="connsiteX231" fmla="*/ 308082 w 12192000"/>
              <a:gd name="connsiteY231" fmla="*/ 1204195 h 1806085"/>
              <a:gd name="connsiteX232" fmla="*/ 303141 w 12192000"/>
              <a:gd name="connsiteY232" fmla="*/ 1203396 h 1806085"/>
              <a:gd name="connsiteX233" fmla="*/ 260955 w 12192000"/>
              <a:gd name="connsiteY233" fmla="*/ 1203345 h 1806085"/>
              <a:gd name="connsiteX234" fmla="*/ 234352 w 12192000"/>
              <a:gd name="connsiteY234" fmla="*/ 1193972 h 1806085"/>
              <a:gd name="connsiteX235" fmla="*/ 210954 w 12192000"/>
              <a:gd name="connsiteY235" fmla="*/ 1192326 h 1806085"/>
              <a:gd name="connsiteX236" fmla="*/ 204851 w 12192000"/>
              <a:gd name="connsiteY236" fmla="*/ 1190210 h 1806085"/>
              <a:gd name="connsiteX237" fmla="*/ 145778 w 12192000"/>
              <a:gd name="connsiteY237" fmla="*/ 1190651 h 1806085"/>
              <a:gd name="connsiteX238" fmla="*/ 105518 w 12192000"/>
              <a:gd name="connsiteY238" fmla="*/ 1184937 h 1806085"/>
              <a:gd name="connsiteX239" fmla="*/ 17623 w 12192000"/>
              <a:gd name="connsiteY239" fmla="*/ 1185238 h 1806085"/>
              <a:gd name="connsiteX240" fmla="*/ 0 w 12192000"/>
              <a:gd name="connsiteY240" fmla="*/ 1184768 h 1806085"/>
              <a:gd name="connsiteX241" fmla="*/ 0 w 12192000"/>
              <a:gd name="connsiteY241" fmla="*/ 0 h 1806085"/>
              <a:gd name="connsiteX0" fmla="*/ 0 w 12192000"/>
              <a:gd name="connsiteY0" fmla="*/ 0 h 1806085"/>
              <a:gd name="connsiteX1" fmla="*/ 12192000 w 12192000"/>
              <a:gd name="connsiteY1" fmla="*/ 0 h 1806085"/>
              <a:gd name="connsiteX2" fmla="*/ 12192000 w 12192000"/>
              <a:gd name="connsiteY2" fmla="*/ 1129867 h 1806085"/>
              <a:gd name="connsiteX3" fmla="*/ 12174158 w 12192000"/>
              <a:gd name="connsiteY3" fmla="*/ 1133797 h 1806085"/>
              <a:gd name="connsiteX4" fmla="*/ 12111983 w 12192000"/>
              <a:gd name="connsiteY4" fmla="*/ 1161939 h 1806085"/>
              <a:gd name="connsiteX5" fmla="*/ 11967186 w 12192000"/>
              <a:gd name="connsiteY5" fmla="*/ 1201206 h 1806085"/>
              <a:gd name="connsiteX6" fmla="*/ 11953646 w 12192000"/>
              <a:gd name="connsiteY6" fmla="*/ 1205499 h 1806085"/>
              <a:gd name="connsiteX7" fmla="*/ 11874413 w 12192000"/>
              <a:gd name="connsiteY7" fmla="*/ 1213569 h 1806085"/>
              <a:gd name="connsiteX8" fmla="*/ 11815251 w 12192000"/>
              <a:gd name="connsiteY8" fmla="*/ 1241020 h 1806085"/>
              <a:gd name="connsiteX9" fmla="*/ 11718610 w 12192000"/>
              <a:gd name="connsiteY9" fmla="*/ 1253479 h 1806085"/>
              <a:gd name="connsiteX10" fmla="*/ 11622463 w 12192000"/>
              <a:gd name="connsiteY10" fmla="*/ 1262368 h 1806085"/>
              <a:gd name="connsiteX11" fmla="*/ 11587426 w 12192000"/>
              <a:gd name="connsiteY11" fmla="*/ 1263916 h 1806085"/>
              <a:gd name="connsiteX12" fmla="*/ 11441207 w 12192000"/>
              <a:gd name="connsiteY12" fmla="*/ 1262974 h 1806085"/>
              <a:gd name="connsiteX13" fmla="*/ 11406215 w 12192000"/>
              <a:gd name="connsiteY13" fmla="*/ 1280453 h 1806085"/>
              <a:gd name="connsiteX14" fmla="*/ 11361043 w 12192000"/>
              <a:gd name="connsiteY14" fmla="*/ 1286632 h 1806085"/>
              <a:gd name="connsiteX15" fmla="*/ 11259450 w 12192000"/>
              <a:gd name="connsiteY15" fmla="*/ 1286738 h 1806085"/>
              <a:gd name="connsiteX16" fmla="*/ 11128948 w 12192000"/>
              <a:gd name="connsiteY16" fmla="*/ 1245981 h 1806085"/>
              <a:gd name="connsiteX17" fmla="*/ 11090810 w 12192000"/>
              <a:gd name="connsiteY17" fmla="*/ 1243590 h 1806085"/>
              <a:gd name="connsiteX18" fmla="*/ 11085499 w 12192000"/>
              <a:gd name="connsiteY18" fmla="*/ 1248151 h 1806085"/>
              <a:gd name="connsiteX19" fmla="*/ 11031924 w 12192000"/>
              <a:gd name="connsiteY19" fmla="*/ 1225704 h 1806085"/>
              <a:gd name="connsiteX20" fmla="*/ 10955096 w 12192000"/>
              <a:gd name="connsiteY20" fmla="*/ 1231768 h 1806085"/>
              <a:gd name="connsiteX21" fmla="*/ 10864884 w 12192000"/>
              <a:gd name="connsiteY21" fmla="*/ 1245957 h 1806085"/>
              <a:gd name="connsiteX22" fmla="*/ 10841363 w 12192000"/>
              <a:gd name="connsiteY22" fmla="*/ 1251400 h 1806085"/>
              <a:gd name="connsiteX23" fmla="*/ 10780910 w 12192000"/>
              <a:gd name="connsiteY23" fmla="*/ 1249166 h 1806085"/>
              <a:gd name="connsiteX24" fmla="*/ 10696254 w 12192000"/>
              <a:gd name="connsiteY24" fmla="*/ 1259247 h 1806085"/>
              <a:gd name="connsiteX25" fmla="*/ 10577832 w 12192000"/>
              <a:gd name="connsiteY25" fmla="*/ 1255994 h 1806085"/>
              <a:gd name="connsiteX26" fmla="*/ 10531976 w 12192000"/>
              <a:gd name="connsiteY26" fmla="*/ 1249692 h 1806085"/>
              <a:gd name="connsiteX27" fmla="*/ 10453101 w 12192000"/>
              <a:gd name="connsiteY27" fmla="*/ 1241000 h 1806085"/>
              <a:gd name="connsiteX28" fmla="*/ 10407706 w 12192000"/>
              <a:gd name="connsiteY28" fmla="*/ 1235650 h 1806085"/>
              <a:gd name="connsiteX29" fmla="*/ 10368559 w 12192000"/>
              <a:gd name="connsiteY29" fmla="*/ 1235686 h 1806085"/>
              <a:gd name="connsiteX30" fmla="*/ 10352542 w 12192000"/>
              <a:gd name="connsiteY30" fmla="*/ 1245817 h 1806085"/>
              <a:gd name="connsiteX31" fmla="*/ 10294918 w 12192000"/>
              <a:gd name="connsiteY31" fmla="*/ 1263549 h 1806085"/>
              <a:gd name="connsiteX32" fmla="*/ 10271059 w 12192000"/>
              <a:gd name="connsiteY32" fmla="*/ 1265010 h 1806085"/>
              <a:gd name="connsiteX33" fmla="*/ 10239064 w 12192000"/>
              <a:gd name="connsiteY33" fmla="*/ 1270598 h 1806085"/>
              <a:gd name="connsiteX34" fmla="*/ 10181078 w 12192000"/>
              <a:gd name="connsiteY34" fmla="*/ 1276374 h 1806085"/>
              <a:gd name="connsiteX35" fmla="*/ 10153458 w 12192000"/>
              <a:gd name="connsiteY35" fmla="*/ 1285229 h 1806085"/>
              <a:gd name="connsiteX36" fmla="*/ 10140775 w 12192000"/>
              <a:gd name="connsiteY36" fmla="*/ 1285847 h 1806085"/>
              <a:gd name="connsiteX37" fmla="*/ 10132055 w 12192000"/>
              <a:gd name="connsiteY37" fmla="*/ 1297214 h 1806085"/>
              <a:gd name="connsiteX38" fmla="*/ 10094093 w 12192000"/>
              <a:gd name="connsiteY38" fmla="*/ 1316697 h 1806085"/>
              <a:gd name="connsiteX39" fmla="*/ 10059188 w 12192000"/>
              <a:gd name="connsiteY39" fmla="*/ 1326655 h 1806085"/>
              <a:gd name="connsiteX40" fmla="*/ 10016268 w 12192000"/>
              <a:gd name="connsiteY40" fmla="*/ 1325133 h 1806085"/>
              <a:gd name="connsiteX41" fmla="*/ 9937115 w 12192000"/>
              <a:gd name="connsiteY41" fmla="*/ 1337731 h 1806085"/>
              <a:gd name="connsiteX42" fmla="*/ 9824942 w 12192000"/>
              <a:gd name="connsiteY42" fmla="*/ 1342969 h 1806085"/>
              <a:gd name="connsiteX43" fmla="*/ 9705553 w 12192000"/>
              <a:gd name="connsiteY43" fmla="*/ 1359323 h 1806085"/>
              <a:gd name="connsiteX44" fmla="*/ 9589915 w 12192000"/>
              <a:gd name="connsiteY44" fmla="*/ 1382355 h 1806085"/>
              <a:gd name="connsiteX45" fmla="*/ 9315048 w 12192000"/>
              <a:gd name="connsiteY45" fmla="*/ 1428626 h 1806085"/>
              <a:gd name="connsiteX46" fmla="*/ 9209077 w 12192000"/>
              <a:gd name="connsiteY46" fmla="*/ 1448049 h 1806085"/>
              <a:gd name="connsiteX47" fmla="*/ 9133300 w 12192000"/>
              <a:gd name="connsiteY47" fmla="*/ 1456152 h 1806085"/>
              <a:gd name="connsiteX48" fmla="*/ 9031264 w 12192000"/>
              <a:gd name="connsiteY48" fmla="*/ 1462053 h 1806085"/>
              <a:gd name="connsiteX49" fmla="*/ 8983321 w 12192000"/>
              <a:gd name="connsiteY49" fmla="*/ 1464616 h 1806085"/>
              <a:gd name="connsiteX50" fmla="*/ 8983035 w 12192000"/>
              <a:gd name="connsiteY50" fmla="*/ 1464417 h 1806085"/>
              <a:gd name="connsiteX51" fmla="*/ 8974072 w 12192000"/>
              <a:gd name="connsiteY51" fmla="*/ 1465390 h 1806085"/>
              <a:gd name="connsiteX52" fmla="*/ 8968242 w 12192000"/>
              <a:gd name="connsiteY52" fmla="*/ 1467079 h 1806085"/>
              <a:gd name="connsiteX53" fmla="*/ 8952199 w 12192000"/>
              <a:gd name="connsiteY53" fmla="*/ 1469700 h 1806085"/>
              <a:gd name="connsiteX54" fmla="*/ 8945873 w 12192000"/>
              <a:gd name="connsiteY54" fmla="*/ 1469099 h 1806085"/>
              <a:gd name="connsiteX55" fmla="*/ 8940905 w 12192000"/>
              <a:gd name="connsiteY55" fmla="*/ 1467238 h 1806085"/>
              <a:gd name="connsiteX56" fmla="*/ 8906846 w 12192000"/>
              <a:gd name="connsiteY56" fmla="*/ 1464481 h 1806085"/>
              <a:gd name="connsiteX57" fmla="*/ 8730411 w 12192000"/>
              <a:gd name="connsiteY57" fmla="*/ 1479838 h 1806085"/>
              <a:gd name="connsiteX58" fmla="*/ 8685834 w 12192000"/>
              <a:gd name="connsiteY58" fmla="*/ 1481431 h 1806085"/>
              <a:gd name="connsiteX59" fmla="*/ 8574116 w 12192000"/>
              <a:gd name="connsiteY59" fmla="*/ 1488166 h 1806085"/>
              <a:gd name="connsiteX60" fmla="*/ 8503254 w 12192000"/>
              <a:gd name="connsiteY60" fmla="*/ 1475627 h 1806085"/>
              <a:gd name="connsiteX61" fmla="*/ 8489028 w 12192000"/>
              <a:gd name="connsiteY61" fmla="*/ 1480483 h 1806085"/>
              <a:gd name="connsiteX62" fmla="*/ 8484222 w 12192000"/>
              <a:gd name="connsiteY62" fmla="*/ 1482955 h 1806085"/>
              <a:gd name="connsiteX63" fmla="*/ 8476034 w 12192000"/>
              <a:gd name="connsiteY63" fmla="*/ 1485197 h 1806085"/>
              <a:gd name="connsiteX64" fmla="*/ 8475659 w 12192000"/>
              <a:gd name="connsiteY64" fmla="*/ 1485048 h 1806085"/>
              <a:gd name="connsiteX65" fmla="*/ 8468325 w 12192000"/>
              <a:gd name="connsiteY65" fmla="*/ 1487552 h 1806085"/>
              <a:gd name="connsiteX66" fmla="*/ 8401298 w 12192000"/>
              <a:gd name="connsiteY66" fmla="*/ 1493672 h 1806085"/>
              <a:gd name="connsiteX67" fmla="*/ 8390295 w 12192000"/>
              <a:gd name="connsiteY67" fmla="*/ 1502138 h 1806085"/>
              <a:gd name="connsiteX68" fmla="*/ 8370102 w 12192000"/>
              <a:gd name="connsiteY68" fmla="*/ 1508730 h 1806085"/>
              <a:gd name="connsiteX69" fmla="*/ 8271491 w 12192000"/>
              <a:gd name="connsiteY69" fmla="*/ 1533520 h 1806085"/>
              <a:gd name="connsiteX70" fmla="*/ 8248843 w 12192000"/>
              <a:gd name="connsiteY70" fmla="*/ 1537060 h 1806085"/>
              <a:gd name="connsiteX71" fmla="*/ 8244399 w 12192000"/>
              <a:gd name="connsiteY71" fmla="*/ 1538596 h 1806085"/>
              <a:gd name="connsiteX72" fmla="*/ 8241700 w 12192000"/>
              <a:gd name="connsiteY72" fmla="*/ 1538396 h 1806085"/>
              <a:gd name="connsiteX73" fmla="*/ 8230388 w 12192000"/>
              <a:gd name="connsiteY73" fmla="*/ 1546517 h 1806085"/>
              <a:gd name="connsiteX74" fmla="*/ 8224228 w 12192000"/>
              <a:gd name="connsiteY74" fmla="*/ 1557267 h 1806085"/>
              <a:gd name="connsiteX75" fmla="*/ 8199666 w 12192000"/>
              <a:gd name="connsiteY75" fmla="*/ 1559012 h 1806085"/>
              <a:gd name="connsiteX76" fmla="*/ 8194548 w 12192000"/>
              <a:gd name="connsiteY76" fmla="*/ 1565013 h 1806085"/>
              <a:gd name="connsiteX77" fmla="*/ 8165771 w 12192000"/>
              <a:gd name="connsiteY77" fmla="*/ 1579116 h 1806085"/>
              <a:gd name="connsiteX78" fmla="*/ 8116832 w 12192000"/>
              <a:gd name="connsiteY78" fmla="*/ 1608547 h 1806085"/>
              <a:gd name="connsiteX79" fmla="*/ 8089016 w 12192000"/>
              <a:gd name="connsiteY79" fmla="*/ 1617129 h 1806085"/>
              <a:gd name="connsiteX80" fmla="*/ 8074658 w 12192000"/>
              <a:gd name="connsiteY80" fmla="*/ 1626971 h 1806085"/>
              <a:gd name="connsiteX81" fmla="*/ 8068056 w 12192000"/>
              <a:gd name="connsiteY81" fmla="*/ 1627924 h 1806085"/>
              <a:gd name="connsiteX82" fmla="*/ 8046900 w 12192000"/>
              <a:gd name="connsiteY82" fmla="*/ 1634483 h 1806085"/>
              <a:gd name="connsiteX83" fmla="*/ 8034634 w 12192000"/>
              <a:gd name="connsiteY83" fmla="*/ 1637466 h 1806085"/>
              <a:gd name="connsiteX84" fmla="*/ 8029700 w 12192000"/>
              <a:gd name="connsiteY84" fmla="*/ 1638364 h 1806085"/>
              <a:gd name="connsiteX85" fmla="*/ 7987514 w 12192000"/>
              <a:gd name="connsiteY85" fmla="*/ 1638160 h 1806085"/>
              <a:gd name="connsiteX86" fmla="*/ 7960991 w 12192000"/>
              <a:gd name="connsiteY86" fmla="*/ 1648892 h 1806085"/>
              <a:gd name="connsiteX87" fmla="*/ 7937606 w 12192000"/>
              <a:gd name="connsiteY87" fmla="*/ 1650659 h 1806085"/>
              <a:gd name="connsiteX88" fmla="*/ 7931522 w 12192000"/>
              <a:gd name="connsiteY88" fmla="*/ 1653082 h 1806085"/>
              <a:gd name="connsiteX89" fmla="*/ 7872444 w 12192000"/>
              <a:gd name="connsiteY89" fmla="*/ 1652202 h 1806085"/>
              <a:gd name="connsiteX90" fmla="*/ 7832232 w 12192000"/>
              <a:gd name="connsiteY90" fmla="*/ 1658594 h 1806085"/>
              <a:gd name="connsiteX91" fmla="*/ 7744332 w 12192000"/>
              <a:gd name="connsiteY91" fmla="*/ 1657695 h 1806085"/>
              <a:gd name="connsiteX92" fmla="*/ 7723062 w 12192000"/>
              <a:gd name="connsiteY92" fmla="*/ 1658222 h 1806085"/>
              <a:gd name="connsiteX93" fmla="*/ 7705682 w 12192000"/>
              <a:gd name="connsiteY93" fmla="*/ 1664606 h 1806085"/>
              <a:gd name="connsiteX94" fmla="*/ 7702441 w 12192000"/>
              <a:gd name="connsiteY94" fmla="*/ 1671260 h 1806085"/>
              <a:gd name="connsiteX95" fmla="*/ 7690889 w 12192000"/>
              <a:gd name="connsiteY95" fmla="*/ 1672499 h 1806085"/>
              <a:gd name="connsiteX96" fmla="*/ 7688002 w 12192000"/>
              <a:gd name="connsiteY96" fmla="*/ 1674071 h 1806085"/>
              <a:gd name="connsiteX97" fmla="*/ 7671275 w 12192000"/>
              <a:gd name="connsiteY97" fmla="*/ 1681835 h 1806085"/>
              <a:gd name="connsiteX98" fmla="*/ 7585018 w 12192000"/>
              <a:gd name="connsiteY98" fmla="*/ 1675431 h 1806085"/>
              <a:gd name="connsiteX99" fmla="*/ 7471472 w 12192000"/>
              <a:gd name="connsiteY99" fmla="*/ 1682487 h 1806085"/>
              <a:gd name="connsiteX100" fmla="*/ 7381391 w 12192000"/>
              <a:gd name="connsiteY100" fmla="*/ 1689122 h 1806085"/>
              <a:gd name="connsiteX101" fmla="*/ 7292528 w 12192000"/>
              <a:gd name="connsiteY101" fmla="*/ 1689863 h 1806085"/>
              <a:gd name="connsiteX102" fmla="*/ 7204542 w 12192000"/>
              <a:gd name="connsiteY102" fmla="*/ 1667362 h 1806085"/>
              <a:gd name="connsiteX103" fmla="*/ 7179107 w 12192000"/>
              <a:gd name="connsiteY103" fmla="*/ 1664705 h 1806085"/>
              <a:gd name="connsiteX104" fmla="*/ 7176110 w 12192000"/>
              <a:gd name="connsiteY104" fmla="*/ 1667956 h 1806085"/>
              <a:gd name="connsiteX105" fmla="*/ 7149935 w 12192000"/>
              <a:gd name="connsiteY105" fmla="*/ 1671723 h 1806085"/>
              <a:gd name="connsiteX106" fmla="*/ 7076173 w 12192000"/>
              <a:gd name="connsiteY106" fmla="*/ 1681613 h 1806085"/>
              <a:gd name="connsiteX107" fmla="*/ 6997704 w 12192000"/>
              <a:gd name="connsiteY107" fmla="*/ 1681043 h 1806085"/>
              <a:gd name="connsiteX108" fmla="*/ 6883473 w 12192000"/>
              <a:gd name="connsiteY108" fmla="*/ 1705122 h 1806085"/>
              <a:gd name="connsiteX109" fmla="*/ 6687688 w 12192000"/>
              <a:gd name="connsiteY109" fmla="*/ 1727643 h 1806085"/>
              <a:gd name="connsiteX110" fmla="*/ 6529051 w 12192000"/>
              <a:gd name="connsiteY110" fmla="*/ 1750971 h 1806085"/>
              <a:gd name="connsiteX111" fmla="*/ 6306028 w 12192000"/>
              <a:gd name="connsiteY111" fmla="*/ 1761123 h 1806085"/>
              <a:gd name="connsiteX112" fmla="*/ 6183195 w 12192000"/>
              <a:gd name="connsiteY112" fmla="*/ 1758873 h 1806085"/>
              <a:gd name="connsiteX113" fmla="*/ 6123126 w 12192000"/>
              <a:gd name="connsiteY113" fmla="*/ 1768552 h 1806085"/>
              <a:gd name="connsiteX114" fmla="*/ 6096136 w 12192000"/>
              <a:gd name="connsiteY114" fmla="*/ 1767260 h 1806085"/>
              <a:gd name="connsiteX115" fmla="*/ 6028583 w 12192000"/>
              <a:gd name="connsiteY115" fmla="*/ 1806085 h 1806085"/>
              <a:gd name="connsiteX116" fmla="*/ 5977870 w 12192000"/>
              <a:gd name="connsiteY116" fmla="*/ 1771268 h 1806085"/>
              <a:gd name="connsiteX117" fmla="*/ 5916336 w 12192000"/>
              <a:gd name="connsiteY117" fmla="*/ 1780879 h 1806085"/>
              <a:gd name="connsiteX118" fmla="*/ 5867980 w 12192000"/>
              <a:gd name="connsiteY118" fmla="*/ 1783724 h 1806085"/>
              <a:gd name="connsiteX119" fmla="*/ 5743302 w 12192000"/>
              <a:gd name="connsiteY119" fmla="*/ 1782136 h 1806085"/>
              <a:gd name="connsiteX120" fmla="*/ 5607054 w 12192000"/>
              <a:gd name="connsiteY120" fmla="*/ 1775578 h 1806085"/>
              <a:gd name="connsiteX121" fmla="*/ 5464006 w 12192000"/>
              <a:gd name="connsiteY121" fmla="*/ 1763436 h 1806085"/>
              <a:gd name="connsiteX122" fmla="*/ 5412840 w 12192000"/>
              <a:gd name="connsiteY122" fmla="*/ 1767920 h 1806085"/>
              <a:gd name="connsiteX123" fmla="*/ 5361713 w 12192000"/>
              <a:gd name="connsiteY123" fmla="*/ 1773980 h 1806085"/>
              <a:gd name="connsiteX124" fmla="*/ 5241786 w 12192000"/>
              <a:gd name="connsiteY124" fmla="*/ 1756656 h 1806085"/>
              <a:gd name="connsiteX125" fmla="*/ 5202963 w 12192000"/>
              <a:gd name="connsiteY125" fmla="*/ 1747306 h 1806085"/>
              <a:gd name="connsiteX126" fmla="*/ 5154668 w 12192000"/>
              <a:gd name="connsiteY126" fmla="*/ 1744668 h 1806085"/>
              <a:gd name="connsiteX127" fmla="*/ 5136547 w 12192000"/>
              <a:gd name="connsiteY127" fmla="*/ 1738620 h 1806085"/>
              <a:gd name="connsiteX128" fmla="*/ 5122587 w 12192000"/>
              <a:gd name="connsiteY128" fmla="*/ 1735756 h 1806085"/>
              <a:gd name="connsiteX129" fmla="*/ 5119579 w 12192000"/>
              <a:gd name="connsiteY129" fmla="*/ 1734004 h 1806085"/>
              <a:gd name="connsiteX130" fmla="*/ 5101616 w 12192000"/>
              <a:gd name="connsiteY130" fmla="*/ 1724948 h 1806085"/>
              <a:gd name="connsiteX131" fmla="*/ 5045783 w 12192000"/>
              <a:gd name="connsiteY131" fmla="*/ 1730209 h 1806085"/>
              <a:gd name="connsiteX132" fmla="*/ 4991477 w 12192000"/>
              <a:gd name="connsiteY132" fmla="*/ 1716450 h 1806085"/>
              <a:gd name="connsiteX133" fmla="*/ 4820387 w 12192000"/>
              <a:gd name="connsiteY133" fmla="*/ 1695973 h 1806085"/>
              <a:gd name="connsiteX134" fmla="*/ 4742338 w 12192000"/>
              <a:gd name="connsiteY134" fmla="*/ 1672696 h 1806085"/>
              <a:gd name="connsiteX135" fmla="*/ 4703062 w 12192000"/>
              <a:gd name="connsiteY135" fmla="*/ 1665094 h 1806085"/>
              <a:gd name="connsiteX136" fmla="*/ 4701052 w 12192000"/>
              <a:gd name="connsiteY136" fmla="*/ 1664466 h 1806085"/>
              <a:gd name="connsiteX137" fmla="*/ 4701986 w 12192000"/>
              <a:gd name="connsiteY137" fmla="*/ 1664294 h 1806085"/>
              <a:gd name="connsiteX138" fmla="*/ 4697074 w 12192000"/>
              <a:gd name="connsiteY138" fmla="*/ 1663224 h 1806085"/>
              <a:gd name="connsiteX139" fmla="*/ 4701052 w 12192000"/>
              <a:gd name="connsiteY139" fmla="*/ 1664466 h 1806085"/>
              <a:gd name="connsiteX140" fmla="*/ 4695406 w 12192000"/>
              <a:gd name="connsiteY140" fmla="*/ 1665504 h 1806085"/>
              <a:gd name="connsiteX141" fmla="*/ 4495727 w 12192000"/>
              <a:gd name="connsiteY141" fmla="*/ 1656633 h 1806085"/>
              <a:gd name="connsiteX142" fmla="*/ 4428317 w 12192000"/>
              <a:gd name="connsiteY142" fmla="*/ 1646311 h 1806085"/>
              <a:gd name="connsiteX143" fmla="*/ 4424455 w 12192000"/>
              <a:gd name="connsiteY143" fmla="*/ 1646545 h 1806085"/>
              <a:gd name="connsiteX144" fmla="*/ 4418141 w 12192000"/>
              <a:gd name="connsiteY144" fmla="*/ 1643457 h 1806085"/>
              <a:gd name="connsiteX145" fmla="*/ 4389054 w 12192000"/>
              <a:gd name="connsiteY145" fmla="*/ 1635100 h 1806085"/>
              <a:gd name="connsiteX146" fmla="*/ 4243963 w 12192000"/>
              <a:gd name="connsiteY146" fmla="*/ 1600547 h 1806085"/>
              <a:gd name="connsiteX147" fmla="*/ 4230390 w 12192000"/>
              <a:gd name="connsiteY147" fmla="*/ 1596782 h 1806085"/>
              <a:gd name="connsiteX148" fmla="*/ 4151096 w 12192000"/>
              <a:gd name="connsiteY148" fmla="*/ 1589415 h 1806085"/>
              <a:gd name="connsiteX149" fmla="*/ 4091729 w 12192000"/>
              <a:gd name="connsiteY149" fmla="*/ 1565484 h 1806085"/>
              <a:gd name="connsiteX150" fmla="*/ 3994992 w 12192000"/>
              <a:gd name="connsiteY150" fmla="*/ 1554250 h 1806085"/>
              <a:gd name="connsiteX151" fmla="*/ 3898778 w 12192000"/>
              <a:gd name="connsiteY151" fmla="*/ 1546088 h 1806085"/>
              <a:gd name="connsiteX152" fmla="*/ 3863728 w 12192000"/>
              <a:gd name="connsiteY152" fmla="*/ 1544567 h 1806085"/>
              <a:gd name="connsiteX153" fmla="*/ 3729252 w 12192000"/>
              <a:gd name="connsiteY153" fmla="*/ 1544592 h 1806085"/>
              <a:gd name="connsiteX154" fmla="*/ 3716543 w 12192000"/>
              <a:gd name="connsiteY154" fmla="*/ 1541771 h 1806085"/>
              <a:gd name="connsiteX155" fmla="*/ 3715389 w 12192000"/>
              <a:gd name="connsiteY155" fmla="*/ 1538406 h 1806085"/>
              <a:gd name="connsiteX156" fmla="*/ 3682391 w 12192000"/>
              <a:gd name="connsiteY156" fmla="*/ 1529372 h 1806085"/>
              <a:gd name="connsiteX157" fmla="*/ 3669607 w 12192000"/>
              <a:gd name="connsiteY157" fmla="*/ 1534463 h 1806085"/>
              <a:gd name="connsiteX158" fmla="*/ 3669577 w 12192000"/>
              <a:gd name="connsiteY158" fmla="*/ 1534458 h 1806085"/>
              <a:gd name="connsiteX159" fmla="*/ 3660365 w 12192000"/>
              <a:gd name="connsiteY159" fmla="*/ 1531370 h 1806085"/>
              <a:gd name="connsiteX160" fmla="*/ 3637171 w 12192000"/>
              <a:gd name="connsiteY160" fmla="*/ 1523813 h 1806085"/>
              <a:gd name="connsiteX161" fmla="*/ 3636519 w 12192000"/>
              <a:gd name="connsiteY161" fmla="*/ 1523773 h 1806085"/>
              <a:gd name="connsiteX162" fmla="*/ 3589716 w 12192000"/>
              <a:gd name="connsiteY162" fmla="*/ 1506360 h 1806085"/>
              <a:gd name="connsiteX163" fmla="*/ 3583541 w 12192000"/>
              <a:gd name="connsiteY163" fmla="*/ 1507469 h 1806085"/>
              <a:gd name="connsiteX164" fmla="*/ 3574426 w 12192000"/>
              <a:gd name="connsiteY164" fmla="*/ 1507574 h 1806085"/>
              <a:gd name="connsiteX165" fmla="*/ 3574190 w 12192000"/>
              <a:gd name="connsiteY165" fmla="*/ 1507350 h 1806085"/>
              <a:gd name="connsiteX166" fmla="*/ 3565671 w 12192000"/>
              <a:gd name="connsiteY166" fmla="*/ 1507894 h 1806085"/>
              <a:gd name="connsiteX167" fmla="*/ 3515816 w 12192000"/>
              <a:gd name="connsiteY167" fmla="*/ 1499688 h 1806085"/>
              <a:gd name="connsiteX168" fmla="*/ 3452912 w 12192000"/>
              <a:gd name="connsiteY168" fmla="*/ 1496444 h 1806085"/>
              <a:gd name="connsiteX169" fmla="*/ 3380405 w 12192000"/>
              <a:gd name="connsiteY169" fmla="*/ 1486216 h 1806085"/>
              <a:gd name="connsiteX170" fmla="*/ 3343625 w 12192000"/>
              <a:gd name="connsiteY170" fmla="*/ 1500147 h 1806085"/>
              <a:gd name="connsiteX171" fmla="*/ 3323774 w 12192000"/>
              <a:gd name="connsiteY171" fmla="*/ 1501476 h 1806085"/>
              <a:gd name="connsiteX172" fmla="*/ 3321444 w 12192000"/>
              <a:gd name="connsiteY172" fmla="*/ 1500659 h 1806085"/>
              <a:gd name="connsiteX173" fmla="*/ 3242143 w 12192000"/>
              <a:gd name="connsiteY173" fmla="*/ 1505268 h 1806085"/>
              <a:gd name="connsiteX174" fmla="*/ 3122401 w 12192000"/>
              <a:gd name="connsiteY174" fmla="*/ 1511314 h 1806085"/>
              <a:gd name="connsiteX175" fmla="*/ 3010177 w 12192000"/>
              <a:gd name="connsiteY175" fmla="*/ 1513132 h 1806085"/>
              <a:gd name="connsiteX176" fmla="*/ 2782615 w 12192000"/>
              <a:gd name="connsiteY176" fmla="*/ 1509375 h 1806085"/>
              <a:gd name="connsiteX177" fmla="*/ 2668665 w 12192000"/>
              <a:gd name="connsiteY177" fmla="*/ 1517660 h 1806085"/>
              <a:gd name="connsiteX178" fmla="*/ 2548073 w 12192000"/>
              <a:gd name="connsiteY178" fmla="*/ 1516667 h 1806085"/>
              <a:gd name="connsiteX179" fmla="*/ 2423377 w 12192000"/>
              <a:gd name="connsiteY179" fmla="*/ 1527776 h 1806085"/>
              <a:gd name="connsiteX180" fmla="*/ 2295298 w 12192000"/>
              <a:gd name="connsiteY180" fmla="*/ 1534368 h 1806085"/>
              <a:gd name="connsiteX181" fmla="*/ 2188781 w 12192000"/>
              <a:gd name="connsiteY181" fmla="*/ 1529677 h 1806085"/>
              <a:gd name="connsiteX182" fmla="*/ 2074855 w 12192000"/>
              <a:gd name="connsiteY182" fmla="*/ 1515446 h 1806085"/>
              <a:gd name="connsiteX183" fmla="*/ 2012587 w 12192000"/>
              <a:gd name="connsiteY183" fmla="*/ 1522487 h 1806085"/>
              <a:gd name="connsiteX184" fmla="*/ 1932075 w 12192000"/>
              <a:gd name="connsiteY184" fmla="*/ 1517914 h 1806085"/>
              <a:gd name="connsiteX185" fmla="*/ 1908490 w 12192000"/>
              <a:gd name="connsiteY185" fmla="*/ 1526423 h 1806085"/>
              <a:gd name="connsiteX186" fmla="*/ 1908410 w 12192000"/>
              <a:gd name="connsiteY186" fmla="*/ 1526410 h 1806085"/>
              <a:gd name="connsiteX187" fmla="*/ 1901918 w 12192000"/>
              <a:gd name="connsiteY187" fmla="*/ 1522410 h 1806085"/>
              <a:gd name="connsiteX188" fmla="*/ 1876753 w 12192000"/>
              <a:gd name="connsiteY188" fmla="*/ 1517619 h 1806085"/>
              <a:gd name="connsiteX189" fmla="*/ 1858194 w 12192000"/>
              <a:gd name="connsiteY189" fmla="*/ 1522343 h 1806085"/>
              <a:gd name="connsiteX190" fmla="*/ 1702657 w 12192000"/>
              <a:gd name="connsiteY190" fmla="*/ 1510562 h 1806085"/>
              <a:gd name="connsiteX191" fmla="*/ 1701421 w 12192000"/>
              <a:gd name="connsiteY191" fmla="*/ 1510775 h 1806085"/>
              <a:gd name="connsiteX192" fmla="*/ 1699973 w 12192000"/>
              <a:gd name="connsiteY192" fmla="*/ 1507739 h 1806085"/>
              <a:gd name="connsiteX193" fmla="*/ 1682526 w 12192000"/>
              <a:gd name="connsiteY193" fmla="*/ 1504598 h 1806085"/>
              <a:gd name="connsiteX194" fmla="*/ 1677380 w 12192000"/>
              <a:gd name="connsiteY194" fmla="*/ 1504851 h 1806085"/>
              <a:gd name="connsiteX195" fmla="*/ 1670304 w 12192000"/>
              <a:gd name="connsiteY195" fmla="*/ 1503744 h 1806085"/>
              <a:gd name="connsiteX196" fmla="*/ 1670197 w 12192000"/>
              <a:gd name="connsiteY196" fmla="*/ 1503497 h 1806085"/>
              <a:gd name="connsiteX197" fmla="*/ 1626301 w 12192000"/>
              <a:gd name="connsiteY197" fmla="*/ 1474931 h 1806085"/>
              <a:gd name="connsiteX198" fmla="*/ 1535119 w 12192000"/>
              <a:gd name="connsiteY198" fmla="*/ 1463075 h 1806085"/>
              <a:gd name="connsiteX199" fmla="*/ 1531340 w 12192000"/>
              <a:gd name="connsiteY199" fmla="*/ 1461293 h 1806085"/>
              <a:gd name="connsiteX200" fmla="*/ 1498454 w 12192000"/>
              <a:gd name="connsiteY200" fmla="*/ 1463478 h 1806085"/>
              <a:gd name="connsiteX201" fmla="*/ 1478806 w 12192000"/>
              <a:gd name="connsiteY201" fmla="*/ 1464611 h 1806085"/>
              <a:gd name="connsiteX202" fmla="*/ 1358081 w 12192000"/>
              <a:gd name="connsiteY202" fmla="*/ 1455545 h 1806085"/>
              <a:gd name="connsiteX203" fmla="*/ 1222449 w 12192000"/>
              <a:gd name="connsiteY203" fmla="*/ 1455454 h 1806085"/>
              <a:gd name="connsiteX204" fmla="*/ 1180983 w 12192000"/>
              <a:gd name="connsiteY204" fmla="*/ 1440557 h 1806085"/>
              <a:gd name="connsiteX205" fmla="*/ 1018426 w 12192000"/>
              <a:gd name="connsiteY205" fmla="*/ 1400226 h 1806085"/>
              <a:gd name="connsiteX206" fmla="*/ 940021 w 12192000"/>
              <a:gd name="connsiteY206" fmla="*/ 1409452 h 1806085"/>
              <a:gd name="connsiteX207" fmla="*/ 940362 w 12192000"/>
              <a:gd name="connsiteY207" fmla="*/ 1408090 h 1806085"/>
              <a:gd name="connsiteX208" fmla="*/ 927147 w 12192000"/>
              <a:gd name="connsiteY208" fmla="*/ 1407436 h 1806085"/>
              <a:gd name="connsiteX209" fmla="*/ 915481 w 12192000"/>
              <a:gd name="connsiteY209" fmla="*/ 1395526 h 1806085"/>
              <a:gd name="connsiteX210" fmla="*/ 884363 w 12192000"/>
              <a:gd name="connsiteY210" fmla="*/ 1395024 h 1806085"/>
              <a:gd name="connsiteX211" fmla="*/ 883522 w 12192000"/>
              <a:gd name="connsiteY211" fmla="*/ 1400267 h 1806085"/>
              <a:gd name="connsiteX212" fmla="*/ 865903 w 12192000"/>
              <a:gd name="connsiteY212" fmla="*/ 1394324 h 1806085"/>
              <a:gd name="connsiteX213" fmla="*/ 790832 w 12192000"/>
              <a:gd name="connsiteY213" fmla="*/ 1370999 h 1806085"/>
              <a:gd name="connsiteX214" fmla="*/ 749766 w 12192000"/>
              <a:gd name="connsiteY214" fmla="*/ 1353216 h 1806085"/>
              <a:gd name="connsiteX215" fmla="*/ 705470 w 12192000"/>
              <a:gd name="connsiteY215" fmla="*/ 1354328 h 1806085"/>
              <a:gd name="connsiteX216" fmla="*/ 692371 w 12192000"/>
              <a:gd name="connsiteY216" fmla="*/ 1343942 h 1806085"/>
              <a:gd name="connsiteX217" fmla="*/ 690203 w 12192000"/>
              <a:gd name="connsiteY217" fmla="*/ 1341970 h 1806085"/>
              <a:gd name="connsiteX218" fmla="*/ 679574 w 12192000"/>
              <a:gd name="connsiteY218" fmla="*/ 1338069 h 1806085"/>
              <a:gd name="connsiteX219" fmla="*/ 679009 w 12192000"/>
              <a:gd name="connsiteY219" fmla="*/ 1331966 h 1806085"/>
              <a:gd name="connsiteX220" fmla="*/ 664756 w 12192000"/>
              <a:gd name="connsiteY220" fmla="*/ 1322509 h 1806085"/>
              <a:gd name="connsiteX221" fmla="*/ 644515 w 12192000"/>
              <a:gd name="connsiteY221" fmla="*/ 1316732 h 1806085"/>
              <a:gd name="connsiteX222" fmla="*/ 545716 w 12192000"/>
              <a:gd name="connsiteY222" fmla="*/ 1294878 h 1806085"/>
              <a:gd name="connsiteX223" fmla="*/ 488094 w 12192000"/>
              <a:gd name="connsiteY223" fmla="*/ 1278596 h 1806085"/>
              <a:gd name="connsiteX224" fmla="*/ 468538 w 12192000"/>
              <a:gd name="connsiteY224" fmla="*/ 1267376 h 1806085"/>
              <a:gd name="connsiteX225" fmla="*/ 439655 w 12192000"/>
              <a:gd name="connsiteY225" fmla="*/ 1255090 h 1806085"/>
              <a:gd name="connsiteX226" fmla="*/ 390496 w 12192000"/>
              <a:gd name="connsiteY226" fmla="*/ 1229512 h 1806085"/>
              <a:gd name="connsiteX227" fmla="*/ 362616 w 12192000"/>
              <a:gd name="connsiteY227" fmla="*/ 1221981 h 1806085"/>
              <a:gd name="connsiteX228" fmla="*/ 348184 w 12192000"/>
              <a:gd name="connsiteY228" fmla="*/ 1213437 h 1806085"/>
              <a:gd name="connsiteX229" fmla="*/ 341576 w 12192000"/>
              <a:gd name="connsiteY229" fmla="*/ 1212583 h 1806085"/>
              <a:gd name="connsiteX230" fmla="*/ 320370 w 12192000"/>
              <a:gd name="connsiteY230" fmla="*/ 1206827 h 1806085"/>
              <a:gd name="connsiteX231" fmla="*/ 308082 w 12192000"/>
              <a:gd name="connsiteY231" fmla="*/ 1204195 h 1806085"/>
              <a:gd name="connsiteX232" fmla="*/ 303141 w 12192000"/>
              <a:gd name="connsiteY232" fmla="*/ 1203396 h 1806085"/>
              <a:gd name="connsiteX233" fmla="*/ 260955 w 12192000"/>
              <a:gd name="connsiteY233" fmla="*/ 1203345 h 1806085"/>
              <a:gd name="connsiteX234" fmla="*/ 234352 w 12192000"/>
              <a:gd name="connsiteY234" fmla="*/ 1193972 h 1806085"/>
              <a:gd name="connsiteX235" fmla="*/ 210954 w 12192000"/>
              <a:gd name="connsiteY235" fmla="*/ 1192326 h 1806085"/>
              <a:gd name="connsiteX236" fmla="*/ 204851 w 12192000"/>
              <a:gd name="connsiteY236" fmla="*/ 1190210 h 1806085"/>
              <a:gd name="connsiteX237" fmla="*/ 145778 w 12192000"/>
              <a:gd name="connsiteY237" fmla="*/ 1190651 h 1806085"/>
              <a:gd name="connsiteX238" fmla="*/ 105518 w 12192000"/>
              <a:gd name="connsiteY238" fmla="*/ 1184937 h 1806085"/>
              <a:gd name="connsiteX239" fmla="*/ 17623 w 12192000"/>
              <a:gd name="connsiteY239" fmla="*/ 1185238 h 1806085"/>
              <a:gd name="connsiteX240" fmla="*/ 0 w 12192000"/>
              <a:gd name="connsiteY240" fmla="*/ 1184768 h 1806085"/>
              <a:gd name="connsiteX241" fmla="*/ 0 w 12192000"/>
              <a:gd name="connsiteY241" fmla="*/ 0 h 1806085"/>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41207 w 12192000"/>
              <a:gd name="connsiteY12" fmla="*/ 126297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28948 w 12192000"/>
              <a:gd name="connsiteY16" fmla="*/ 1245981 h 1783724"/>
              <a:gd name="connsiteX17" fmla="*/ 11090810 w 12192000"/>
              <a:gd name="connsiteY17" fmla="*/ 1243590 h 1783724"/>
              <a:gd name="connsiteX18" fmla="*/ 11085499 w 12192000"/>
              <a:gd name="connsiteY18" fmla="*/ 1248151 h 1783724"/>
              <a:gd name="connsiteX19" fmla="*/ 11031924 w 12192000"/>
              <a:gd name="connsiteY19" fmla="*/ 1225704 h 1783724"/>
              <a:gd name="connsiteX20" fmla="*/ 10955096 w 12192000"/>
              <a:gd name="connsiteY20" fmla="*/ 1231768 h 1783724"/>
              <a:gd name="connsiteX21" fmla="*/ 10864884 w 12192000"/>
              <a:gd name="connsiteY21" fmla="*/ 1245957 h 1783724"/>
              <a:gd name="connsiteX22" fmla="*/ 10841363 w 12192000"/>
              <a:gd name="connsiteY22" fmla="*/ 1251400 h 1783724"/>
              <a:gd name="connsiteX23" fmla="*/ 10780910 w 12192000"/>
              <a:gd name="connsiteY23" fmla="*/ 1249166 h 1783724"/>
              <a:gd name="connsiteX24" fmla="*/ 10696254 w 12192000"/>
              <a:gd name="connsiteY24" fmla="*/ 1259247 h 1783724"/>
              <a:gd name="connsiteX25" fmla="*/ 10577832 w 12192000"/>
              <a:gd name="connsiteY25" fmla="*/ 1255994 h 1783724"/>
              <a:gd name="connsiteX26" fmla="*/ 10531976 w 12192000"/>
              <a:gd name="connsiteY26" fmla="*/ 1249692 h 1783724"/>
              <a:gd name="connsiteX27" fmla="*/ 10453101 w 12192000"/>
              <a:gd name="connsiteY27" fmla="*/ 1241000 h 1783724"/>
              <a:gd name="connsiteX28" fmla="*/ 10407706 w 12192000"/>
              <a:gd name="connsiteY28" fmla="*/ 1235650 h 1783724"/>
              <a:gd name="connsiteX29" fmla="*/ 10368559 w 12192000"/>
              <a:gd name="connsiteY29" fmla="*/ 1235686 h 1783724"/>
              <a:gd name="connsiteX30" fmla="*/ 10352542 w 12192000"/>
              <a:gd name="connsiteY30" fmla="*/ 1245817 h 1783724"/>
              <a:gd name="connsiteX31" fmla="*/ 10294918 w 12192000"/>
              <a:gd name="connsiteY31" fmla="*/ 1263549 h 1783724"/>
              <a:gd name="connsiteX32" fmla="*/ 10271059 w 12192000"/>
              <a:gd name="connsiteY32" fmla="*/ 1265010 h 1783724"/>
              <a:gd name="connsiteX33" fmla="*/ 10239064 w 12192000"/>
              <a:gd name="connsiteY33" fmla="*/ 1270598 h 1783724"/>
              <a:gd name="connsiteX34" fmla="*/ 10181078 w 12192000"/>
              <a:gd name="connsiteY34" fmla="*/ 1276374 h 1783724"/>
              <a:gd name="connsiteX35" fmla="*/ 10153458 w 12192000"/>
              <a:gd name="connsiteY35" fmla="*/ 1285229 h 1783724"/>
              <a:gd name="connsiteX36" fmla="*/ 10140775 w 12192000"/>
              <a:gd name="connsiteY36" fmla="*/ 1285847 h 1783724"/>
              <a:gd name="connsiteX37" fmla="*/ 10132055 w 12192000"/>
              <a:gd name="connsiteY37" fmla="*/ 1297214 h 1783724"/>
              <a:gd name="connsiteX38" fmla="*/ 10094093 w 12192000"/>
              <a:gd name="connsiteY38" fmla="*/ 1316697 h 1783724"/>
              <a:gd name="connsiteX39" fmla="*/ 10059188 w 12192000"/>
              <a:gd name="connsiteY39" fmla="*/ 1326655 h 1783724"/>
              <a:gd name="connsiteX40" fmla="*/ 10016268 w 12192000"/>
              <a:gd name="connsiteY40" fmla="*/ 1325133 h 1783724"/>
              <a:gd name="connsiteX41" fmla="*/ 9937115 w 12192000"/>
              <a:gd name="connsiteY41" fmla="*/ 1337731 h 1783724"/>
              <a:gd name="connsiteX42" fmla="*/ 9824942 w 12192000"/>
              <a:gd name="connsiteY42" fmla="*/ 1342969 h 1783724"/>
              <a:gd name="connsiteX43" fmla="*/ 9705553 w 12192000"/>
              <a:gd name="connsiteY43" fmla="*/ 1359323 h 1783724"/>
              <a:gd name="connsiteX44" fmla="*/ 9589915 w 12192000"/>
              <a:gd name="connsiteY44" fmla="*/ 1382355 h 1783724"/>
              <a:gd name="connsiteX45" fmla="*/ 9315048 w 12192000"/>
              <a:gd name="connsiteY45" fmla="*/ 1428626 h 1783724"/>
              <a:gd name="connsiteX46" fmla="*/ 9209077 w 12192000"/>
              <a:gd name="connsiteY46" fmla="*/ 1448049 h 1783724"/>
              <a:gd name="connsiteX47" fmla="*/ 9133300 w 12192000"/>
              <a:gd name="connsiteY47" fmla="*/ 1456152 h 1783724"/>
              <a:gd name="connsiteX48" fmla="*/ 9031264 w 12192000"/>
              <a:gd name="connsiteY48" fmla="*/ 1462053 h 1783724"/>
              <a:gd name="connsiteX49" fmla="*/ 8983321 w 12192000"/>
              <a:gd name="connsiteY49" fmla="*/ 1464616 h 1783724"/>
              <a:gd name="connsiteX50" fmla="*/ 8983035 w 12192000"/>
              <a:gd name="connsiteY50" fmla="*/ 1464417 h 1783724"/>
              <a:gd name="connsiteX51" fmla="*/ 8974072 w 12192000"/>
              <a:gd name="connsiteY51" fmla="*/ 1465390 h 1783724"/>
              <a:gd name="connsiteX52" fmla="*/ 8968242 w 12192000"/>
              <a:gd name="connsiteY52" fmla="*/ 1467079 h 1783724"/>
              <a:gd name="connsiteX53" fmla="*/ 8952199 w 12192000"/>
              <a:gd name="connsiteY53" fmla="*/ 1469700 h 1783724"/>
              <a:gd name="connsiteX54" fmla="*/ 8945873 w 12192000"/>
              <a:gd name="connsiteY54" fmla="*/ 1469099 h 1783724"/>
              <a:gd name="connsiteX55" fmla="*/ 8940905 w 12192000"/>
              <a:gd name="connsiteY55" fmla="*/ 1467238 h 1783724"/>
              <a:gd name="connsiteX56" fmla="*/ 8906846 w 12192000"/>
              <a:gd name="connsiteY56" fmla="*/ 1464481 h 1783724"/>
              <a:gd name="connsiteX57" fmla="*/ 8730411 w 12192000"/>
              <a:gd name="connsiteY57" fmla="*/ 1479838 h 1783724"/>
              <a:gd name="connsiteX58" fmla="*/ 8685834 w 12192000"/>
              <a:gd name="connsiteY58" fmla="*/ 1481431 h 1783724"/>
              <a:gd name="connsiteX59" fmla="*/ 8574116 w 12192000"/>
              <a:gd name="connsiteY59" fmla="*/ 1488166 h 1783724"/>
              <a:gd name="connsiteX60" fmla="*/ 8503254 w 12192000"/>
              <a:gd name="connsiteY60" fmla="*/ 1475627 h 1783724"/>
              <a:gd name="connsiteX61" fmla="*/ 8489028 w 12192000"/>
              <a:gd name="connsiteY61" fmla="*/ 1480483 h 1783724"/>
              <a:gd name="connsiteX62" fmla="*/ 8484222 w 12192000"/>
              <a:gd name="connsiteY62" fmla="*/ 1482955 h 1783724"/>
              <a:gd name="connsiteX63" fmla="*/ 8476034 w 12192000"/>
              <a:gd name="connsiteY63" fmla="*/ 1485197 h 1783724"/>
              <a:gd name="connsiteX64" fmla="*/ 8475659 w 12192000"/>
              <a:gd name="connsiteY64" fmla="*/ 1485048 h 1783724"/>
              <a:gd name="connsiteX65" fmla="*/ 8468325 w 12192000"/>
              <a:gd name="connsiteY65" fmla="*/ 1487552 h 1783724"/>
              <a:gd name="connsiteX66" fmla="*/ 8401298 w 12192000"/>
              <a:gd name="connsiteY66" fmla="*/ 1493672 h 1783724"/>
              <a:gd name="connsiteX67" fmla="*/ 8390295 w 12192000"/>
              <a:gd name="connsiteY67" fmla="*/ 1502138 h 1783724"/>
              <a:gd name="connsiteX68" fmla="*/ 8370102 w 12192000"/>
              <a:gd name="connsiteY68" fmla="*/ 1508730 h 1783724"/>
              <a:gd name="connsiteX69" fmla="*/ 8271491 w 12192000"/>
              <a:gd name="connsiteY69" fmla="*/ 1533520 h 1783724"/>
              <a:gd name="connsiteX70" fmla="*/ 8248843 w 12192000"/>
              <a:gd name="connsiteY70" fmla="*/ 1537060 h 1783724"/>
              <a:gd name="connsiteX71" fmla="*/ 8244399 w 12192000"/>
              <a:gd name="connsiteY71" fmla="*/ 1538596 h 1783724"/>
              <a:gd name="connsiteX72" fmla="*/ 8241700 w 12192000"/>
              <a:gd name="connsiteY72" fmla="*/ 1538396 h 1783724"/>
              <a:gd name="connsiteX73" fmla="*/ 8230388 w 12192000"/>
              <a:gd name="connsiteY73" fmla="*/ 1546517 h 1783724"/>
              <a:gd name="connsiteX74" fmla="*/ 8224228 w 12192000"/>
              <a:gd name="connsiteY74" fmla="*/ 1557267 h 1783724"/>
              <a:gd name="connsiteX75" fmla="*/ 8199666 w 12192000"/>
              <a:gd name="connsiteY75" fmla="*/ 1559012 h 1783724"/>
              <a:gd name="connsiteX76" fmla="*/ 8194548 w 12192000"/>
              <a:gd name="connsiteY76" fmla="*/ 1565013 h 1783724"/>
              <a:gd name="connsiteX77" fmla="*/ 8165771 w 12192000"/>
              <a:gd name="connsiteY77" fmla="*/ 1579116 h 1783724"/>
              <a:gd name="connsiteX78" fmla="*/ 8116832 w 12192000"/>
              <a:gd name="connsiteY78" fmla="*/ 1608547 h 1783724"/>
              <a:gd name="connsiteX79" fmla="*/ 8089016 w 12192000"/>
              <a:gd name="connsiteY79" fmla="*/ 1617129 h 1783724"/>
              <a:gd name="connsiteX80" fmla="*/ 8074658 w 12192000"/>
              <a:gd name="connsiteY80" fmla="*/ 1626971 h 1783724"/>
              <a:gd name="connsiteX81" fmla="*/ 8068056 w 12192000"/>
              <a:gd name="connsiteY81" fmla="*/ 1627924 h 1783724"/>
              <a:gd name="connsiteX82" fmla="*/ 8046900 w 12192000"/>
              <a:gd name="connsiteY82" fmla="*/ 1634483 h 1783724"/>
              <a:gd name="connsiteX83" fmla="*/ 8034634 w 12192000"/>
              <a:gd name="connsiteY83" fmla="*/ 1637466 h 1783724"/>
              <a:gd name="connsiteX84" fmla="*/ 8029700 w 12192000"/>
              <a:gd name="connsiteY84" fmla="*/ 1638364 h 1783724"/>
              <a:gd name="connsiteX85" fmla="*/ 7987514 w 12192000"/>
              <a:gd name="connsiteY85" fmla="*/ 1638160 h 1783724"/>
              <a:gd name="connsiteX86" fmla="*/ 7960991 w 12192000"/>
              <a:gd name="connsiteY86" fmla="*/ 1648892 h 1783724"/>
              <a:gd name="connsiteX87" fmla="*/ 7937606 w 12192000"/>
              <a:gd name="connsiteY87" fmla="*/ 1650659 h 1783724"/>
              <a:gd name="connsiteX88" fmla="*/ 7931522 w 12192000"/>
              <a:gd name="connsiteY88" fmla="*/ 1653082 h 1783724"/>
              <a:gd name="connsiteX89" fmla="*/ 7872444 w 12192000"/>
              <a:gd name="connsiteY89" fmla="*/ 1652202 h 1783724"/>
              <a:gd name="connsiteX90" fmla="*/ 7832232 w 12192000"/>
              <a:gd name="connsiteY90" fmla="*/ 1658594 h 1783724"/>
              <a:gd name="connsiteX91" fmla="*/ 7744332 w 12192000"/>
              <a:gd name="connsiteY91" fmla="*/ 1657695 h 1783724"/>
              <a:gd name="connsiteX92" fmla="*/ 7723062 w 12192000"/>
              <a:gd name="connsiteY92" fmla="*/ 1658222 h 1783724"/>
              <a:gd name="connsiteX93" fmla="*/ 7705682 w 12192000"/>
              <a:gd name="connsiteY93" fmla="*/ 1664606 h 1783724"/>
              <a:gd name="connsiteX94" fmla="*/ 7702441 w 12192000"/>
              <a:gd name="connsiteY94" fmla="*/ 1671260 h 1783724"/>
              <a:gd name="connsiteX95" fmla="*/ 7690889 w 12192000"/>
              <a:gd name="connsiteY95" fmla="*/ 1672499 h 1783724"/>
              <a:gd name="connsiteX96" fmla="*/ 7688002 w 12192000"/>
              <a:gd name="connsiteY96" fmla="*/ 1674071 h 1783724"/>
              <a:gd name="connsiteX97" fmla="*/ 7671275 w 12192000"/>
              <a:gd name="connsiteY97" fmla="*/ 1681835 h 1783724"/>
              <a:gd name="connsiteX98" fmla="*/ 7585018 w 12192000"/>
              <a:gd name="connsiteY98" fmla="*/ 1675431 h 1783724"/>
              <a:gd name="connsiteX99" fmla="*/ 7471472 w 12192000"/>
              <a:gd name="connsiteY99" fmla="*/ 1682487 h 1783724"/>
              <a:gd name="connsiteX100" fmla="*/ 7381391 w 12192000"/>
              <a:gd name="connsiteY100" fmla="*/ 1689122 h 1783724"/>
              <a:gd name="connsiteX101" fmla="*/ 7292528 w 12192000"/>
              <a:gd name="connsiteY101" fmla="*/ 1689863 h 1783724"/>
              <a:gd name="connsiteX102" fmla="*/ 7204542 w 12192000"/>
              <a:gd name="connsiteY102" fmla="*/ 1667362 h 1783724"/>
              <a:gd name="connsiteX103" fmla="*/ 7179107 w 12192000"/>
              <a:gd name="connsiteY103" fmla="*/ 1664705 h 1783724"/>
              <a:gd name="connsiteX104" fmla="*/ 7176110 w 12192000"/>
              <a:gd name="connsiteY104" fmla="*/ 1667956 h 1783724"/>
              <a:gd name="connsiteX105" fmla="*/ 7149935 w 12192000"/>
              <a:gd name="connsiteY105" fmla="*/ 1671723 h 1783724"/>
              <a:gd name="connsiteX106" fmla="*/ 7076173 w 12192000"/>
              <a:gd name="connsiteY106" fmla="*/ 1681613 h 1783724"/>
              <a:gd name="connsiteX107" fmla="*/ 6997704 w 12192000"/>
              <a:gd name="connsiteY107" fmla="*/ 1681043 h 1783724"/>
              <a:gd name="connsiteX108" fmla="*/ 6883473 w 12192000"/>
              <a:gd name="connsiteY108" fmla="*/ 1705122 h 1783724"/>
              <a:gd name="connsiteX109" fmla="*/ 6687688 w 12192000"/>
              <a:gd name="connsiteY109" fmla="*/ 1727643 h 1783724"/>
              <a:gd name="connsiteX110" fmla="*/ 6529051 w 12192000"/>
              <a:gd name="connsiteY110" fmla="*/ 1750971 h 1783724"/>
              <a:gd name="connsiteX111" fmla="*/ 6306028 w 12192000"/>
              <a:gd name="connsiteY111" fmla="*/ 1761123 h 1783724"/>
              <a:gd name="connsiteX112" fmla="*/ 6183195 w 12192000"/>
              <a:gd name="connsiteY112" fmla="*/ 1758873 h 1783724"/>
              <a:gd name="connsiteX113" fmla="*/ 6123126 w 12192000"/>
              <a:gd name="connsiteY113" fmla="*/ 1768552 h 1783724"/>
              <a:gd name="connsiteX114" fmla="*/ 6096136 w 12192000"/>
              <a:gd name="connsiteY114" fmla="*/ 1767260 h 1783724"/>
              <a:gd name="connsiteX115" fmla="*/ 6032917 w 12192000"/>
              <a:gd name="connsiteY115" fmla="*/ 1757308 h 1783724"/>
              <a:gd name="connsiteX116" fmla="*/ 5977870 w 12192000"/>
              <a:gd name="connsiteY116" fmla="*/ 1771268 h 1783724"/>
              <a:gd name="connsiteX117" fmla="*/ 5916336 w 12192000"/>
              <a:gd name="connsiteY117" fmla="*/ 1780879 h 1783724"/>
              <a:gd name="connsiteX118" fmla="*/ 5867980 w 12192000"/>
              <a:gd name="connsiteY118" fmla="*/ 1783724 h 1783724"/>
              <a:gd name="connsiteX119" fmla="*/ 5743302 w 12192000"/>
              <a:gd name="connsiteY119" fmla="*/ 1782136 h 1783724"/>
              <a:gd name="connsiteX120" fmla="*/ 5607054 w 12192000"/>
              <a:gd name="connsiteY120" fmla="*/ 1775578 h 1783724"/>
              <a:gd name="connsiteX121" fmla="*/ 5464006 w 12192000"/>
              <a:gd name="connsiteY121" fmla="*/ 1763436 h 1783724"/>
              <a:gd name="connsiteX122" fmla="*/ 5412840 w 12192000"/>
              <a:gd name="connsiteY122" fmla="*/ 1767920 h 1783724"/>
              <a:gd name="connsiteX123" fmla="*/ 5361713 w 12192000"/>
              <a:gd name="connsiteY123" fmla="*/ 1773980 h 1783724"/>
              <a:gd name="connsiteX124" fmla="*/ 5241786 w 12192000"/>
              <a:gd name="connsiteY124" fmla="*/ 1756656 h 1783724"/>
              <a:gd name="connsiteX125" fmla="*/ 5202963 w 12192000"/>
              <a:gd name="connsiteY125" fmla="*/ 1747306 h 1783724"/>
              <a:gd name="connsiteX126" fmla="*/ 5154668 w 12192000"/>
              <a:gd name="connsiteY126" fmla="*/ 1744668 h 1783724"/>
              <a:gd name="connsiteX127" fmla="*/ 5136547 w 12192000"/>
              <a:gd name="connsiteY127" fmla="*/ 1738620 h 1783724"/>
              <a:gd name="connsiteX128" fmla="*/ 5122587 w 12192000"/>
              <a:gd name="connsiteY128" fmla="*/ 1735756 h 1783724"/>
              <a:gd name="connsiteX129" fmla="*/ 5119579 w 12192000"/>
              <a:gd name="connsiteY129" fmla="*/ 1734004 h 1783724"/>
              <a:gd name="connsiteX130" fmla="*/ 5101616 w 12192000"/>
              <a:gd name="connsiteY130" fmla="*/ 1724948 h 1783724"/>
              <a:gd name="connsiteX131" fmla="*/ 5045783 w 12192000"/>
              <a:gd name="connsiteY131" fmla="*/ 1730209 h 1783724"/>
              <a:gd name="connsiteX132" fmla="*/ 4991477 w 12192000"/>
              <a:gd name="connsiteY132" fmla="*/ 1716450 h 1783724"/>
              <a:gd name="connsiteX133" fmla="*/ 4820387 w 12192000"/>
              <a:gd name="connsiteY133" fmla="*/ 1695973 h 1783724"/>
              <a:gd name="connsiteX134" fmla="*/ 4742338 w 12192000"/>
              <a:gd name="connsiteY134" fmla="*/ 1672696 h 1783724"/>
              <a:gd name="connsiteX135" fmla="*/ 4703062 w 12192000"/>
              <a:gd name="connsiteY135" fmla="*/ 1665094 h 1783724"/>
              <a:gd name="connsiteX136" fmla="*/ 4701052 w 12192000"/>
              <a:gd name="connsiteY136" fmla="*/ 1664466 h 1783724"/>
              <a:gd name="connsiteX137" fmla="*/ 4701986 w 12192000"/>
              <a:gd name="connsiteY137" fmla="*/ 1664294 h 1783724"/>
              <a:gd name="connsiteX138" fmla="*/ 4697074 w 12192000"/>
              <a:gd name="connsiteY138" fmla="*/ 1663224 h 1783724"/>
              <a:gd name="connsiteX139" fmla="*/ 4701052 w 12192000"/>
              <a:gd name="connsiteY139" fmla="*/ 1664466 h 1783724"/>
              <a:gd name="connsiteX140" fmla="*/ 4695406 w 12192000"/>
              <a:gd name="connsiteY140" fmla="*/ 1665504 h 1783724"/>
              <a:gd name="connsiteX141" fmla="*/ 4495727 w 12192000"/>
              <a:gd name="connsiteY141" fmla="*/ 1656633 h 1783724"/>
              <a:gd name="connsiteX142" fmla="*/ 4428317 w 12192000"/>
              <a:gd name="connsiteY142" fmla="*/ 1646311 h 1783724"/>
              <a:gd name="connsiteX143" fmla="*/ 4424455 w 12192000"/>
              <a:gd name="connsiteY143" fmla="*/ 1646545 h 1783724"/>
              <a:gd name="connsiteX144" fmla="*/ 4418141 w 12192000"/>
              <a:gd name="connsiteY144" fmla="*/ 1643457 h 1783724"/>
              <a:gd name="connsiteX145" fmla="*/ 4389054 w 12192000"/>
              <a:gd name="connsiteY145" fmla="*/ 1635100 h 1783724"/>
              <a:gd name="connsiteX146" fmla="*/ 4243963 w 12192000"/>
              <a:gd name="connsiteY146" fmla="*/ 1600547 h 1783724"/>
              <a:gd name="connsiteX147" fmla="*/ 4230390 w 12192000"/>
              <a:gd name="connsiteY147" fmla="*/ 1596782 h 1783724"/>
              <a:gd name="connsiteX148" fmla="*/ 4151096 w 12192000"/>
              <a:gd name="connsiteY148" fmla="*/ 1589415 h 1783724"/>
              <a:gd name="connsiteX149" fmla="*/ 4091729 w 12192000"/>
              <a:gd name="connsiteY149" fmla="*/ 1565484 h 1783724"/>
              <a:gd name="connsiteX150" fmla="*/ 3994992 w 12192000"/>
              <a:gd name="connsiteY150" fmla="*/ 1554250 h 1783724"/>
              <a:gd name="connsiteX151" fmla="*/ 3898778 w 12192000"/>
              <a:gd name="connsiteY151" fmla="*/ 1546088 h 1783724"/>
              <a:gd name="connsiteX152" fmla="*/ 3863728 w 12192000"/>
              <a:gd name="connsiteY152" fmla="*/ 1544567 h 1783724"/>
              <a:gd name="connsiteX153" fmla="*/ 3729252 w 12192000"/>
              <a:gd name="connsiteY153" fmla="*/ 1544592 h 1783724"/>
              <a:gd name="connsiteX154" fmla="*/ 3716543 w 12192000"/>
              <a:gd name="connsiteY154" fmla="*/ 1541771 h 1783724"/>
              <a:gd name="connsiteX155" fmla="*/ 3715389 w 12192000"/>
              <a:gd name="connsiteY155" fmla="*/ 1538406 h 1783724"/>
              <a:gd name="connsiteX156" fmla="*/ 3682391 w 12192000"/>
              <a:gd name="connsiteY156" fmla="*/ 1529372 h 1783724"/>
              <a:gd name="connsiteX157" fmla="*/ 3669607 w 12192000"/>
              <a:gd name="connsiteY157" fmla="*/ 1534463 h 1783724"/>
              <a:gd name="connsiteX158" fmla="*/ 3669577 w 12192000"/>
              <a:gd name="connsiteY158" fmla="*/ 1534458 h 1783724"/>
              <a:gd name="connsiteX159" fmla="*/ 3660365 w 12192000"/>
              <a:gd name="connsiteY159" fmla="*/ 1531370 h 1783724"/>
              <a:gd name="connsiteX160" fmla="*/ 3637171 w 12192000"/>
              <a:gd name="connsiteY160" fmla="*/ 1523813 h 1783724"/>
              <a:gd name="connsiteX161" fmla="*/ 3636519 w 12192000"/>
              <a:gd name="connsiteY161" fmla="*/ 1523773 h 1783724"/>
              <a:gd name="connsiteX162" fmla="*/ 3589716 w 12192000"/>
              <a:gd name="connsiteY162" fmla="*/ 1506360 h 1783724"/>
              <a:gd name="connsiteX163" fmla="*/ 3583541 w 12192000"/>
              <a:gd name="connsiteY163" fmla="*/ 1507469 h 1783724"/>
              <a:gd name="connsiteX164" fmla="*/ 3574426 w 12192000"/>
              <a:gd name="connsiteY164" fmla="*/ 1507574 h 1783724"/>
              <a:gd name="connsiteX165" fmla="*/ 3574190 w 12192000"/>
              <a:gd name="connsiteY165" fmla="*/ 1507350 h 1783724"/>
              <a:gd name="connsiteX166" fmla="*/ 3565671 w 12192000"/>
              <a:gd name="connsiteY166" fmla="*/ 1507894 h 1783724"/>
              <a:gd name="connsiteX167" fmla="*/ 3515816 w 12192000"/>
              <a:gd name="connsiteY167" fmla="*/ 1499688 h 1783724"/>
              <a:gd name="connsiteX168" fmla="*/ 3452912 w 12192000"/>
              <a:gd name="connsiteY168" fmla="*/ 1496444 h 1783724"/>
              <a:gd name="connsiteX169" fmla="*/ 3380405 w 12192000"/>
              <a:gd name="connsiteY169" fmla="*/ 1486216 h 1783724"/>
              <a:gd name="connsiteX170" fmla="*/ 3343625 w 12192000"/>
              <a:gd name="connsiteY170" fmla="*/ 1500147 h 1783724"/>
              <a:gd name="connsiteX171" fmla="*/ 3323774 w 12192000"/>
              <a:gd name="connsiteY171" fmla="*/ 1501476 h 1783724"/>
              <a:gd name="connsiteX172" fmla="*/ 3321444 w 12192000"/>
              <a:gd name="connsiteY172" fmla="*/ 1500659 h 1783724"/>
              <a:gd name="connsiteX173" fmla="*/ 3242143 w 12192000"/>
              <a:gd name="connsiteY173" fmla="*/ 1505268 h 1783724"/>
              <a:gd name="connsiteX174" fmla="*/ 3122401 w 12192000"/>
              <a:gd name="connsiteY174" fmla="*/ 1511314 h 1783724"/>
              <a:gd name="connsiteX175" fmla="*/ 3010177 w 12192000"/>
              <a:gd name="connsiteY175" fmla="*/ 1513132 h 1783724"/>
              <a:gd name="connsiteX176" fmla="*/ 2782615 w 12192000"/>
              <a:gd name="connsiteY176" fmla="*/ 1509375 h 1783724"/>
              <a:gd name="connsiteX177" fmla="*/ 2668665 w 12192000"/>
              <a:gd name="connsiteY177" fmla="*/ 1517660 h 1783724"/>
              <a:gd name="connsiteX178" fmla="*/ 2548073 w 12192000"/>
              <a:gd name="connsiteY178" fmla="*/ 1516667 h 1783724"/>
              <a:gd name="connsiteX179" fmla="*/ 2423377 w 12192000"/>
              <a:gd name="connsiteY179" fmla="*/ 1527776 h 1783724"/>
              <a:gd name="connsiteX180" fmla="*/ 2295298 w 12192000"/>
              <a:gd name="connsiteY180" fmla="*/ 1534368 h 1783724"/>
              <a:gd name="connsiteX181" fmla="*/ 2188781 w 12192000"/>
              <a:gd name="connsiteY181" fmla="*/ 1529677 h 1783724"/>
              <a:gd name="connsiteX182" fmla="*/ 2074855 w 12192000"/>
              <a:gd name="connsiteY182" fmla="*/ 1515446 h 1783724"/>
              <a:gd name="connsiteX183" fmla="*/ 2012587 w 12192000"/>
              <a:gd name="connsiteY183" fmla="*/ 1522487 h 1783724"/>
              <a:gd name="connsiteX184" fmla="*/ 1932075 w 12192000"/>
              <a:gd name="connsiteY184" fmla="*/ 1517914 h 1783724"/>
              <a:gd name="connsiteX185" fmla="*/ 1908490 w 12192000"/>
              <a:gd name="connsiteY185" fmla="*/ 1526423 h 1783724"/>
              <a:gd name="connsiteX186" fmla="*/ 1908410 w 12192000"/>
              <a:gd name="connsiteY186" fmla="*/ 1526410 h 1783724"/>
              <a:gd name="connsiteX187" fmla="*/ 1901918 w 12192000"/>
              <a:gd name="connsiteY187" fmla="*/ 1522410 h 1783724"/>
              <a:gd name="connsiteX188" fmla="*/ 1876753 w 12192000"/>
              <a:gd name="connsiteY188" fmla="*/ 1517619 h 1783724"/>
              <a:gd name="connsiteX189" fmla="*/ 1858194 w 12192000"/>
              <a:gd name="connsiteY189" fmla="*/ 1522343 h 1783724"/>
              <a:gd name="connsiteX190" fmla="*/ 1702657 w 12192000"/>
              <a:gd name="connsiteY190" fmla="*/ 1510562 h 1783724"/>
              <a:gd name="connsiteX191" fmla="*/ 1701421 w 12192000"/>
              <a:gd name="connsiteY191" fmla="*/ 1510775 h 1783724"/>
              <a:gd name="connsiteX192" fmla="*/ 1699973 w 12192000"/>
              <a:gd name="connsiteY192" fmla="*/ 1507739 h 1783724"/>
              <a:gd name="connsiteX193" fmla="*/ 1682526 w 12192000"/>
              <a:gd name="connsiteY193" fmla="*/ 1504598 h 1783724"/>
              <a:gd name="connsiteX194" fmla="*/ 1677380 w 12192000"/>
              <a:gd name="connsiteY194" fmla="*/ 1504851 h 1783724"/>
              <a:gd name="connsiteX195" fmla="*/ 1670304 w 12192000"/>
              <a:gd name="connsiteY195" fmla="*/ 1503744 h 1783724"/>
              <a:gd name="connsiteX196" fmla="*/ 1670197 w 12192000"/>
              <a:gd name="connsiteY196" fmla="*/ 1503497 h 1783724"/>
              <a:gd name="connsiteX197" fmla="*/ 1626301 w 12192000"/>
              <a:gd name="connsiteY197" fmla="*/ 1474931 h 1783724"/>
              <a:gd name="connsiteX198" fmla="*/ 1535119 w 12192000"/>
              <a:gd name="connsiteY198" fmla="*/ 1463075 h 1783724"/>
              <a:gd name="connsiteX199" fmla="*/ 1531340 w 12192000"/>
              <a:gd name="connsiteY199" fmla="*/ 1461293 h 1783724"/>
              <a:gd name="connsiteX200" fmla="*/ 1498454 w 12192000"/>
              <a:gd name="connsiteY200" fmla="*/ 1463478 h 1783724"/>
              <a:gd name="connsiteX201" fmla="*/ 1478806 w 12192000"/>
              <a:gd name="connsiteY201" fmla="*/ 1464611 h 1783724"/>
              <a:gd name="connsiteX202" fmla="*/ 1358081 w 12192000"/>
              <a:gd name="connsiteY202" fmla="*/ 1455545 h 1783724"/>
              <a:gd name="connsiteX203" fmla="*/ 1222449 w 12192000"/>
              <a:gd name="connsiteY203" fmla="*/ 1455454 h 1783724"/>
              <a:gd name="connsiteX204" fmla="*/ 1180983 w 12192000"/>
              <a:gd name="connsiteY204" fmla="*/ 1440557 h 1783724"/>
              <a:gd name="connsiteX205" fmla="*/ 1018426 w 12192000"/>
              <a:gd name="connsiteY205" fmla="*/ 1400226 h 1783724"/>
              <a:gd name="connsiteX206" fmla="*/ 940021 w 12192000"/>
              <a:gd name="connsiteY206" fmla="*/ 1409452 h 1783724"/>
              <a:gd name="connsiteX207" fmla="*/ 940362 w 12192000"/>
              <a:gd name="connsiteY207" fmla="*/ 1408090 h 1783724"/>
              <a:gd name="connsiteX208" fmla="*/ 927147 w 12192000"/>
              <a:gd name="connsiteY208" fmla="*/ 1407436 h 1783724"/>
              <a:gd name="connsiteX209" fmla="*/ 915481 w 12192000"/>
              <a:gd name="connsiteY209" fmla="*/ 1395526 h 1783724"/>
              <a:gd name="connsiteX210" fmla="*/ 884363 w 12192000"/>
              <a:gd name="connsiteY210" fmla="*/ 1395024 h 1783724"/>
              <a:gd name="connsiteX211" fmla="*/ 883522 w 12192000"/>
              <a:gd name="connsiteY211" fmla="*/ 1400267 h 1783724"/>
              <a:gd name="connsiteX212" fmla="*/ 865903 w 12192000"/>
              <a:gd name="connsiteY212" fmla="*/ 1394324 h 1783724"/>
              <a:gd name="connsiteX213" fmla="*/ 790832 w 12192000"/>
              <a:gd name="connsiteY213" fmla="*/ 1370999 h 1783724"/>
              <a:gd name="connsiteX214" fmla="*/ 749766 w 12192000"/>
              <a:gd name="connsiteY214" fmla="*/ 1353216 h 1783724"/>
              <a:gd name="connsiteX215" fmla="*/ 705470 w 12192000"/>
              <a:gd name="connsiteY215" fmla="*/ 1354328 h 1783724"/>
              <a:gd name="connsiteX216" fmla="*/ 692371 w 12192000"/>
              <a:gd name="connsiteY216" fmla="*/ 1343942 h 1783724"/>
              <a:gd name="connsiteX217" fmla="*/ 690203 w 12192000"/>
              <a:gd name="connsiteY217" fmla="*/ 1341970 h 1783724"/>
              <a:gd name="connsiteX218" fmla="*/ 679574 w 12192000"/>
              <a:gd name="connsiteY218" fmla="*/ 1338069 h 1783724"/>
              <a:gd name="connsiteX219" fmla="*/ 679009 w 12192000"/>
              <a:gd name="connsiteY219" fmla="*/ 1331966 h 1783724"/>
              <a:gd name="connsiteX220" fmla="*/ 664756 w 12192000"/>
              <a:gd name="connsiteY220" fmla="*/ 1322509 h 1783724"/>
              <a:gd name="connsiteX221" fmla="*/ 644515 w 12192000"/>
              <a:gd name="connsiteY221" fmla="*/ 1316732 h 1783724"/>
              <a:gd name="connsiteX222" fmla="*/ 545716 w 12192000"/>
              <a:gd name="connsiteY222" fmla="*/ 1294878 h 1783724"/>
              <a:gd name="connsiteX223" fmla="*/ 488094 w 12192000"/>
              <a:gd name="connsiteY223" fmla="*/ 1278596 h 1783724"/>
              <a:gd name="connsiteX224" fmla="*/ 468538 w 12192000"/>
              <a:gd name="connsiteY224" fmla="*/ 1267376 h 1783724"/>
              <a:gd name="connsiteX225" fmla="*/ 439655 w 12192000"/>
              <a:gd name="connsiteY225" fmla="*/ 1255090 h 1783724"/>
              <a:gd name="connsiteX226" fmla="*/ 390496 w 12192000"/>
              <a:gd name="connsiteY226" fmla="*/ 1229512 h 1783724"/>
              <a:gd name="connsiteX227" fmla="*/ 362616 w 12192000"/>
              <a:gd name="connsiteY227" fmla="*/ 1221981 h 1783724"/>
              <a:gd name="connsiteX228" fmla="*/ 348184 w 12192000"/>
              <a:gd name="connsiteY228" fmla="*/ 1213437 h 1783724"/>
              <a:gd name="connsiteX229" fmla="*/ 341576 w 12192000"/>
              <a:gd name="connsiteY229" fmla="*/ 1212583 h 1783724"/>
              <a:gd name="connsiteX230" fmla="*/ 320370 w 12192000"/>
              <a:gd name="connsiteY230" fmla="*/ 1206827 h 1783724"/>
              <a:gd name="connsiteX231" fmla="*/ 308082 w 12192000"/>
              <a:gd name="connsiteY231" fmla="*/ 1204195 h 1783724"/>
              <a:gd name="connsiteX232" fmla="*/ 303141 w 12192000"/>
              <a:gd name="connsiteY232" fmla="*/ 1203396 h 1783724"/>
              <a:gd name="connsiteX233" fmla="*/ 260955 w 12192000"/>
              <a:gd name="connsiteY233" fmla="*/ 1203345 h 1783724"/>
              <a:gd name="connsiteX234" fmla="*/ 234352 w 12192000"/>
              <a:gd name="connsiteY234" fmla="*/ 1193972 h 1783724"/>
              <a:gd name="connsiteX235" fmla="*/ 210954 w 12192000"/>
              <a:gd name="connsiteY235" fmla="*/ 1192326 h 1783724"/>
              <a:gd name="connsiteX236" fmla="*/ 204851 w 12192000"/>
              <a:gd name="connsiteY236" fmla="*/ 1190210 h 1783724"/>
              <a:gd name="connsiteX237" fmla="*/ 145778 w 12192000"/>
              <a:gd name="connsiteY237" fmla="*/ 1190651 h 1783724"/>
              <a:gd name="connsiteX238" fmla="*/ 105518 w 12192000"/>
              <a:gd name="connsiteY238" fmla="*/ 1184937 h 1783724"/>
              <a:gd name="connsiteX239" fmla="*/ 17623 w 12192000"/>
              <a:gd name="connsiteY239" fmla="*/ 1185238 h 1783724"/>
              <a:gd name="connsiteX240" fmla="*/ 0 w 12192000"/>
              <a:gd name="connsiteY240" fmla="*/ 1184768 h 1783724"/>
              <a:gd name="connsiteX241" fmla="*/ 0 w 12192000"/>
              <a:gd name="connsiteY241"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41207 w 12192000"/>
              <a:gd name="connsiteY12" fmla="*/ 126297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28948 w 12192000"/>
              <a:gd name="connsiteY16" fmla="*/ 1245981 h 1783724"/>
              <a:gd name="connsiteX17" fmla="*/ 11090810 w 12192000"/>
              <a:gd name="connsiteY17" fmla="*/ 1243590 h 1783724"/>
              <a:gd name="connsiteX18" fmla="*/ 11085499 w 12192000"/>
              <a:gd name="connsiteY18" fmla="*/ 1248151 h 1783724"/>
              <a:gd name="connsiteX19" fmla="*/ 11031924 w 12192000"/>
              <a:gd name="connsiteY19" fmla="*/ 1225704 h 1783724"/>
              <a:gd name="connsiteX20" fmla="*/ 10955096 w 12192000"/>
              <a:gd name="connsiteY20" fmla="*/ 1231768 h 1783724"/>
              <a:gd name="connsiteX21" fmla="*/ 10864884 w 12192000"/>
              <a:gd name="connsiteY21" fmla="*/ 1245957 h 1783724"/>
              <a:gd name="connsiteX22" fmla="*/ 10841363 w 12192000"/>
              <a:gd name="connsiteY22" fmla="*/ 1251400 h 1783724"/>
              <a:gd name="connsiteX23" fmla="*/ 10780910 w 12192000"/>
              <a:gd name="connsiteY23" fmla="*/ 1249166 h 1783724"/>
              <a:gd name="connsiteX24" fmla="*/ 10696254 w 12192000"/>
              <a:gd name="connsiteY24" fmla="*/ 1259247 h 1783724"/>
              <a:gd name="connsiteX25" fmla="*/ 10577832 w 12192000"/>
              <a:gd name="connsiteY25" fmla="*/ 1255994 h 1783724"/>
              <a:gd name="connsiteX26" fmla="*/ 10531976 w 12192000"/>
              <a:gd name="connsiteY26" fmla="*/ 1249692 h 1783724"/>
              <a:gd name="connsiteX27" fmla="*/ 10453101 w 12192000"/>
              <a:gd name="connsiteY27" fmla="*/ 1241000 h 1783724"/>
              <a:gd name="connsiteX28" fmla="*/ 10407706 w 12192000"/>
              <a:gd name="connsiteY28" fmla="*/ 1235650 h 1783724"/>
              <a:gd name="connsiteX29" fmla="*/ 10368559 w 12192000"/>
              <a:gd name="connsiteY29" fmla="*/ 1235686 h 1783724"/>
              <a:gd name="connsiteX30" fmla="*/ 10352542 w 12192000"/>
              <a:gd name="connsiteY30" fmla="*/ 1245817 h 1783724"/>
              <a:gd name="connsiteX31" fmla="*/ 10294918 w 12192000"/>
              <a:gd name="connsiteY31" fmla="*/ 1263549 h 1783724"/>
              <a:gd name="connsiteX32" fmla="*/ 10271059 w 12192000"/>
              <a:gd name="connsiteY32" fmla="*/ 1265010 h 1783724"/>
              <a:gd name="connsiteX33" fmla="*/ 10239064 w 12192000"/>
              <a:gd name="connsiteY33" fmla="*/ 1270598 h 1783724"/>
              <a:gd name="connsiteX34" fmla="*/ 10181078 w 12192000"/>
              <a:gd name="connsiteY34" fmla="*/ 1276374 h 1783724"/>
              <a:gd name="connsiteX35" fmla="*/ 10153458 w 12192000"/>
              <a:gd name="connsiteY35" fmla="*/ 1285229 h 1783724"/>
              <a:gd name="connsiteX36" fmla="*/ 10140775 w 12192000"/>
              <a:gd name="connsiteY36" fmla="*/ 1285847 h 1783724"/>
              <a:gd name="connsiteX37" fmla="*/ 10132055 w 12192000"/>
              <a:gd name="connsiteY37" fmla="*/ 1297214 h 1783724"/>
              <a:gd name="connsiteX38" fmla="*/ 10094093 w 12192000"/>
              <a:gd name="connsiteY38" fmla="*/ 1316697 h 1783724"/>
              <a:gd name="connsiteX39" fmla="*/ 10054855 w 12192000"/>
              <a:gd name="connsiteY39" fmla="*/ 1316203 h 1783724"/>
              <a:gd name="connsiteX40" fmla="*/ 10016268 w 12192000"/>
              <a:gd name="connsiteY40" fmla="*/ 1325133 h 1783724"/>
              <a:gd name="connsiteX41" fmla="*/ 9937115 w 12192000"/>
              <a:gd name="connsiteY41" fmla="*/ 1337731 h 1783724"/>
              <a:gd name="connsiteX42" fmla="*/ 9824942 w 12192000"/>
              <a:gd name="connsiteY42" fmla="*/ 1342969 h 1783724"/>
              <a:gd name="connsiteX43" fmla="*/ 9705553 w 12192000"/>
              <a:gd name="connsiteY43" fmla="*/ 1359323 h 1783724"/>
              <a:gd name="connsiteX44" fmla="*/ 9589915 w 12192000"/>
              <a:gd name="connsiteY44" fmla="*/ 1382355 h 1783724"/>
              <a:gd name="connsiteX45" fmla="*/ 9315048 w 12192000"/>
              <a:gd name="connsiteY45" fmla="*/ 1428626 h 1783724"/>
              <a:gd name="connsiteX46" fmla="*/ 9209077 w 12192000"/>
              <a:gd name="connsiteY46" fmla="*/ 1448049 h 1783724"/>
              <a:gd name="connsiteX47" fmla="*/ 9133300 w 12192000"/>
              <a:gd name="connsiteY47" fmla="*/ 1456152 h 1783724"/>
              <a:gd name="connsiteX48" fmla="*/ 9031264 w 12192000"/>
              <a:gd name="connsiteY48" fmla="*/ 1462053 h 1783724"/>
              <a:gd name="connsiteX49" fmla="*/ 8983321 w 12192000"/>
              <a:gd name="connsiteY49" fmla="*/ 1464616 h 1783724"/>
              <a:gd name="connsiteX50" fmla="*/ 8983035 w 12192000"/>
              <a:gd name="connsiteY50" fmla="*/ 1464417 h 1783724"/>
              <a:gd name="connsiteX51" fmla="*/ 8974072 w 12192000"/>
              <a:gd name="connsiteY51" fmla="*/ 1465390 h 1783724"/>
              <a:gd name="connsiteX52" fmla="*/ 8968242 w 12192000"/>
              <a:gd name="connsiteY52" fmla="*/ 1467079 h 1783724"/>
              <a:gd name="connsiteX53" fmla="*/ 8952199 w 12192000"/>
              <a:gd name="connsiteY53" fmla="*/ 1469700 h 1783724"/>
              <a:gd name="connsiteX54" fmla="*/ 8945873 w 12192000"/>
              <a:gd name="connsiteY54" fmla="*/ 1469099 h 1783724"/>
              <a:gd name="connsiteX55" fmla="*/ 8940905 w 12192000"/>
              <a:gd name="connsiteY55" fmla="*/ 1467238 h 1783724"/>
              <a:gd name="connsiteX56" fmla="*/ 8906846 w 12192000"/>
              <a:gd name="connsiteY56" fmla="*/ 1464481 h 1783724"/>
              <a:gd name="connsiteX57" fmla="*/ 8730411 w 12192000"/>
              <a:gd name="connsiteY57" fmla="*/ 1479838 h 1783724"/>
              <a:gd name="connsiteX58" fmla="*/ 8685834 w 12192000"/>
              <a:gd name="connsiteY58" fmla="*/ 1481431 h 1783724"/>
              <a:gd name="connsiteX59" fmla="*/ 8574116 w 12192000"/>
              <a:gd name="connsiteY59" fmla="*/ 1488166 h 1783724"/>
              <a:gd name="connsiteX60" fmla="*/ 8503254 w 12192000"/>
              <a:gd name="connsiteY60" fmla="*/ 1475627 h 1783724"/>
              <a:gd name="connsiteX61" fmla="*/ 8489028 w 12192000"/>
              <a:gd name="connsiteY61" fmla="*/ 1480483 h 1783724"/>
              <a:gd name="connsiteX62" fmla="*/ 8484222 w 12192000"/>
              <a:gd name="connsiteY62" fmla="*/ 1482955 h 1783724"/>
              <a:gd name="connsiteX63" fmla="*/ 8476034 w 12192000"/>
              <a:gd name="connsiteY63" fmla="*/ 1485197 h 1783724"/>
              <a:gd name="connsiteX64" fmla="*/ 8475659 w 12192000"/>
              <a:gd name="connsiteY64" fmla="*/ 1485048 h 1783724"/>
              <a:gd name="connsiteX65" fmla="*/ 8468325 w 12192000"/>
              <a:gd name="connsiteY65" fmla="*/ 1487552 h 1783724"/>
              <a:gd name="connsiteX66" fmla="*/ 8401298 w 12192000"/>
              <a:gd name="connsiteY66" fmla="*/ 1493672 h 1783724"/>
              <a:gd name="connsiteX67" fmla="*/ 8390295 w 12192000"/>
              <a:gd name="connsiteY67" fmla="*/ 1502138 h 1783724"/>
              <a:gd name="connsiteX68" fmla="*/ 8370102 w 12192000"/>
              <a:gd name="connsiteY68" fmla="*/ 1508730 h 1783724"/>
              <a:gd name="connsiteX69" fmla="*/ 8271491 w 12192000"/>
              <a:gd name="connsiteY69" fmla="*/ 1533520 h 1783724"/>
              <a:gd name="connsiteX70" fmla="*/ 8248843 w 12192000"/>
              <a:gd name="connsiteY70" fmla="*/ 1537060 h 1783724"/>
              <a:gd name="connsiteX71" fmla="*/ 8244399 w 12192000"/>
              <a:gd name="connsiteY71" fmla="*/ 1538596 h 1783724"/>
              <a:gd name="connsiteX72" fmla="*/ 8241700 w 12192000"/>
              <a:gd name="connsiteY72" fmla="*/ 1538396 h 1783724"/>
              <a:gd name="connsiteX73" fmla="*/ 8230388 w 12192000"/>
              <a:gd name="connsiteY73" fmla="*/ 1546517 h 1783724"/>
              <a:gd name="connsiteX74" fmla="*/ 8224228 w 12192000"/>
              <a:gd name="connsiteY74" fmla="*/ 1557267 h 1783724"/>
              <a:gd name="connsiteX75" fmla="*/ 8199666 w 12192000"/>
              <a:gd name="connsiteY75" fmla="*/ 1559012 h 1783724"/>
              <a:gd name="connsiteX76" fmla="*/ 8194548 w 12192000"/>
              <a:gd name="connsiteY76" fmla="*/ 1565013 h 1783724"/>
              <a:gd name="connsiteX77" fmla="*/ 8165771 w 12192000"/>
              <a:gd name="connsiteY77" fmla="*/ 1579116 h 1783724"/>
              <a:gd name="connsiteX78" fmla="*/ 8116832 w 12192000"/>
              <a:gd name="connsiteY78" fmla="*/ 1608547 h 1783724"/>
              <a:gd name="connsiteX79" fmla="*/ 8089016 w 12192000"/>
              <a:gd name="connsiteY79" fmla="*/ 1617129 h 1783724"/>
              <a:gd name="connsiteX80" fmla="*/ 8074658 w 12192000"/>
              <a:gd name="connsiteY80" fmla="*/ 1626971 h 1783724"/>
              <a:gd name="connsiteX81" fmla="*/ 8068056 w 12192000"/>
              <a:gd name="connsiteY81" fmla="*/ 1627924 h 1783724"/>
              <a:gd name="connsiteX82" fmla="*/ 8046900 w 12192000"/>
              <a:gd name="connsiteY82" fmla="*/ 1634483 h 1783724"/>
              <a:gd name="connsiteX83" fmla="*/ 8034634 w 12192000"/>
              <a:gd name="connsiteY83" fmla="*/ 1637466 h 1783724"/>
              <a:gd name="connsiteX84" fmla="*/ 8029700 w 12192000"/>
              <a:gd name="connsiteY84" fmla="*/ 1638364 h 1783724"/>
              <a:gd name="connsiteX85" fmla="*/ 7987514 w 12192000"/>
              <a:gd name="connsiteY85" fmla="*/ 1638160 h 1783724"/>
              <a:gd name="connsiteX86" fmla="*/ 7960991 w 12192000"/>
              <a:gd name="connsiteY86" fmla="*/ 1648892 h 1783724"/>
              <a:gd name="connsiteX87" fmla="*/ 7937606 w 12192000"/>
              <a:gd name="connsiteY87" fmla="*/ 1650659 h 1783724"/>
              <a:gd name="connsiteX88" fmla="*/ 7931522 w 12192000"/>
              <a:gd name="connsiteY88" fmla="*/ 1653082 h 1783724"/>
              <a:gd name="connsiteX89" fmla="*/ 7872444 w 12192000"/>
              <a:gd name="connsiteY89" fmla="*/ 1652202 h 1783724"/>
              <a:gd name="connsiteX90" fmla="*/ 7832232 w 12192000"/>
              <a:gd name="connsiteY90" fmla="*/ 1658594 h 1783724"/>
              <a:gd name="connsiteX91" fmla="*/ 7744332 w 12192000"/>
              <a:gd name="connsiteY91" fmla="*/ 1657695 h 1783724"/>
              <a:gd name="connsiteX92" fmla="*/ 7723062 w 12192000"/>
              <a:gd name="connsiteY92" fmla="*/ 1658222 h 1783724"/>
              <a:gd name="connsiteX93" fmla="*/ 7705682 w 12192000"/>
              <a:gd name="connsiteY93" fmla="*/ 1664606 h 1783724"/>
              <a:gd name="connsiteX94" fmla="*/ 7702441 w 12192000"/>
              <a:gd name="connsiteY94" fmla="*/ 1671260 h 1783724"/>
              <a:gd name="connsiteX95" fmla="*/ 7690889 w 12192000"/>
              <a:gd name="connsiteY95" fmla="*/ 1672499 h 1783724"/>
              <a:gd name="connsiteX96" fmla="*/ 7688002 w 12192000"/>
              <a:gd name="connsiteY96" fmla="*/ 1674071 h 1783724"/>
              <a:gd name="connsiteX97" fmla="*/ 7671275 w 12192000"/>
              <a:gd name="connsiteY97" fmla="*/ 1681835 h 1783724"/>
              <a:gd name="connsiteX98" fmla="*/ 7585018 w 12192000"/>
              <a:gd name="connsiteY98" fmla="*/ 1675431 h 1783724"/>
              <a:gd name="connsiteX99" fmla="*/ 7471472 w 12192000"/>
              <a:gd name="connsiteY99" fmla="*/ 1682487 h 1783724"/>
              <a:gd name="connsiteX100" fmla="*/ 7381391 w 12192000"/>
              <a:gd name="connsiteY100" fmla="*/ 1689122 h 1783724"/>
              <a:gd name="connsiteX101" fmla="*/ 7292528 w 12192000"/>
              <a:gd name="connsiteY101" fmla="*/ 1689863 h 1783724"/>
              <a:gd name="connsiteX102" fmla="*/ 7204542 w 12192000"/>
              <a:gd name="connsiteY102" fmla="*/ 1667362 h 1783724"/>
              <a:gd name="connsiteX103" fmla="*/ 7179107 w 12192000"/>
              <a:gd name="connsiteY103" fmla="*/ 1664705 h 1783724"/>
              <a:gd name="connsiteX104" fmla="*/ 7176110 w 12192000"/>
              <a:gd name="connsiteY104" fmla="*/ 1667956 h 1783724"/>
              <a:gd name="connsiteX105" fmla="*/ 7149935 w 12192000"/>
              <a:gd name="connsiteY105" fmla="*/ 1671723 h 1783724"/>
              <a:gd name="connsiteX106" fmla="*/ 7076173 w 12192000"/>
              <a:gd name="connsiteY106" fmla="*/ 1681613 h 1783724"/>
              <a:gd name="connsiteX107" fmla="*/ 6997704 w 12192000"/>
              <a:gd name="connsiteY107" fmla="*/ 1681043 h 1783724"/>
              <a:gd name="connsiteX108" fmla="*/ 6883473 w 12192000"/>
              <a:gd name="connsiteY108" fmla="*/ 1705122 h 1783724"/>
              <a:gd name="connsiteX109" fmla="*/ 6687688 w 12192000"/>
              <a:gd name="connsiteY109" fmla="*/ 1727643 h 1783724"/>
              <a:gd name="connsiteX110" fmla="*/ 6529051 w 12192000"/>
              <a:gd name="connsiteY110" fmla="*/ 1750971 h 1783724"/>
              <a:gd name="connsiteX111" fmla="*/ 6306028 w 12192000"/>
              <a:gd name="connsiteY111" fmla="*/ 1761123 h 1783724"/>
              <a:gd name="connsiteX112" fmla="*/ 6183195 w 12192000"/>
              <a:gd name="connsiteY112" fmla="*/ 1758873 h 1783724"/>
              <a:gd name="connsiteX113" fmla="*/ 6123126 w 12192000"/>
              <a:gd name="connsiteY113" fmla="*/ 1768552 h 1783724"/>
              <a:gd name="connsiteX114" fmla="*/ 6096136 w 12192000"/>
              <a:gd name="connsiteY114" fmla="*/ 1767260 h 1783724"/>
              <a:gd name="connsiteX115" fmla="*/ 6032917 w 12192000"/>
              <a:gd name="connsiteY115" fmla="*/ 1757308 h 1783724"/>
              <a:gd name="connsiteX116" fmla="*/ 5977870 w 12192000"/>
              <a:gd name="connsiteY116" fmla="*/ 1771268 h 1783724"/>
              <a:gd name="connsiteX117" fmla="*/ 5916336 w 12192000"/>
              <a:gd name="connsiteY117" fmla="*/ 1780879 h 1783724"/>
              <a:gd name="connsiteX118" fmla="*/ 5867980 w 12192000"/>
              <a:gd name="connsiteY118" fmla="*/ 1783724 h 1783724"/>
              <a:gd name="connsiteX119" fmla="*/ 5743302 w 12192000"/>
              <a:gd name="connsiteY119" fmla="*/ 1782136 h 1783724"/>
              <a:gd name="connsiteX120" fmla="*/ 5607054 w 12192000"/>
              <a:gd name="connsiteY120" fmla="*/ 1775578 h 1783724"/>
              <a:gd name="connsiteX121" fmla="*/ 5464006 w 12192000"/>
              <a:gd name="connsiteY121" fmla="*/ 1763436 h 1783724"/>
              <a:gd name="connsiteX122" fmla="*/ 5412840 w 12192000"/>
              <a:gd name="connsiteY122" fmla="*/ 1767920 h 1783724"/>
              <a:gd name="connsiteX123" fmla="*/ 5361713 w 12192000"/>
              <a:gd name="connsiteY123" fmla="*/ 1773980 h 1783724"/>
              <a:gd name="connsiteX124" fmla="*/ 5241786 w 12192000"/>
              <a:gd name="connsiteY124" fmla="*/ 1756656 h 1783724"/>
              <a:gd name="connsiteX125" fmla="*/ 5202963 w 12192000"/>
              <a:gd name="connsiteY125" fmla="*/ 1747306 h 1783724"/>
              <a:gd name="connsiteX126" fmla="*/ 5154668 w 12192000"/>
              <a:gd name="connsiteY126" fmla="*/ 1744668 h 1783724"/>
              <a:gd name="connsiteX127" fmla="*/ 5136547 w 12192000"/>
              <a:gd name="connsiteY127" fmla="*/ 1738620 h 1783724"/>
              <a:gd name="connsiteX128" fmla="*/ 5122587 w 12192000"/>
              <a:gd name="connsiteY128" fmla="*/ 1735756 h 1783724"/>
              <a:gd name="connsiteX129" fmla="*/ 5119579 w 12192000"/>
              <a:gd name="connsiteY129" fmla="*/ 1734004 h 1783724"/>
              <a:gd name="connsiteX130" fmla="*/ 5101616 w 12192000"/>
              <a:gd name="connsiteY130" fmla="*/ 1724948 h 1783724"/>
              <a:gd name="connsiteX131" fmla="*/ 5045783 w 12192000"/>
              <a:gd name="connsiteY131" fmla="*/ 1730209 h 1783724"/>
              <a:gd name="connsiteX132" fmla="*/ 4991477 w 12192000"/>
              <a:gd name="connsiteY132" fmla="*/ 1716450 h 1783724"/>
              <a:gd name="connsiteX133" fmla="*/ 4820387 w 12192000"/>
              <a:gd name="connsiteY133" fmla="*/ 1695973 h 1783724"/>
              <a:gd name="connsiteX134" fmla="*/ 4742338 w 12192000"/>
              <a:gd name="connsiteY134" fmla="*/ 1672696 h 1783724"/>
              <a:gd name="connsiteX135" fmla="*/ 4703062 w 12192000"/>
              <a:gd name="connsiteY135" fmla="*/ 1665094 h 1783724"/>
              <a:gd name="connsiteX136" fmla="*/ 4701052 w 12192000"/>
              <a:gd name="connsiteY136" fmla="*/ 1664466 h 1783724"/>
              <a:gd name="connsiteX137" fmla="*/ 4701986 w 12192000"/>
              <a:gd name="connsiteY137" fmla="*/ 1664294 h 1783724"/>
              <a:gd name="connsiteX138" fmla="*/ 4697074 w 12192000"/>
              <a:gd name="connsiteY138" fmla="*/ 1663224 h 1783724"/>
              <a:gd name="connsiteX139" fmla="*/ 4701052 w 12192000"/>
              <a:gd name="connsiteY139" fmla="*/ 1664466 h 1783724"/>
              <a:gd name="connsiteX140" fmla="*/ 4695406 w 12192000"/>
              <a:gd name="connsiteY140" fmla="*/ 1665504 h 1783724"/>
              <a:gd name="connsiteX141" fmla="*/ 4495727 w 12192000"/>
              <a:gd name="connsiteY141" fmla="*/ 1656633 h 1783724"/>
              <a:gd name="connsiteX142" fmla="*/ 4428317 w 12192000"/>
              <a:gd name="connsiteY142" fmla="*/ 1646311 h 1783724"/>
              <a:gd name="connsiteX143" fmla="*/ 4424455 w 12192000"/>
              <a:gd name="connsiteY143" fmla="*/ 1646545 h 1783724"/>
              <a:gd name="connsiteX144" fmla="*/ 4418141 w 12192000"/>
              <a:gd name="connsiteY144" fmla="*/ 1643457 h 1783724"/>
              <a:gd name="connsiteX145" fmla="*/ 4389054 w 12192000"/>
              <a:gd name="connsiteY145" fmla="*/ 1635100 h 1783724"/>
              <a:gd name="connsiteX146" fmla="*/ 4243963 w 12192000"/>
              <a:gd name="connsiteY146" fmla="*/ 1600547 h 1783724"/>
              <a:gd name="connsiteX147" fmla="*/ 4230390 w 12192000"/>
              <a:gd name="connsiteY147" fmla="*/ 1596782 h 1783724"/>
              <a:gd name="connsiteX148" fmla="*/ 4151096 w 12192000"/>
              <a:gd name="connsiteY148" fmla="*/ 1589415 h 1783724"/>
              <a:gd name="connsiteX149" fmla="*/ 4091729 w 12192000"/>
              <a:gd name="connsiteY149" fmla="*/ 1565484 h 1783724"/>
              <a:gd name="connsiteX150" fmla="*/ 3994992 w 12192000"/>
              <a:gd name="connsiteY150" fmla="*/ 1554250 h 1783724"/>
              <a:gd name="connsiteX151" fmla="*/ 3898778 w 12192000"/>
              <a:gd name="connsiteY151" fmla="*/ 1546088 h 1783724"/>
              <a:gd name="connsiteX152" fmla="*/ 3863728 w 12192000"/>
              <a:gd name="connsiteY152" fmla="*/ 1544567 h 1783724"/>
              <a:gd name="connsiteX153" fmla="*/ 3729252 w 12192000"/>
              <a:gd name="connsiteY153" fmla="*/ 1544592 h 1783724"/>
              <a:gd name="connsiteX154" fmla="*/ 3716543 w 12192000"/>
              <a:gd name="connsiteY154" fmla="*/ 1541771 h 1783724"/>
              <a:gd name="connsiteX155" fmla="*/ 3715389 w 12192000"/>
              <a:gd name="connsiteY155" fmla="*/ 1538406 h 1783724"/>
              <a:gd name="connsiteX156" fmla="*/ 3682391 w 12192000"/>
              <a:gd name="connsiteY156" fmla="*/ 1529372 h 1783724"/>
              <a:gd name="connsiteX157" fmla="*/ 3669607 w 12192000"/>
              <a:gd name="connsiteY157" fmla="*/ 1534463 h 1783724"/>
              <a:gd name="connsiteX158" fmla="*/ 3669577 w 12192000"/>
              <a:gd name="connsiteY158" fmla="*/ 1534458 h 1783724"/>
              <a:gd name="connsiteX159" fmla="*/ 3660365 w 12192000"/>
              <a:gd name="connsiteY159" fmla="*/ 1531370 h 1783724"/>
              <a:gd name="connsiteX160" fmla="*/ 3637171 w 12192000"/>
              <a:gd name="connsiteY160" fmla="*/ 1523813 h 1783724"/>
              <a:gd name="connsiteX161" fmla="*/ 3636519 w 12192000"/>
              <a:gd name="connsiteY161" fmla="*/ 1523773 h 1783724"/>
              <a:gd name="connsiteX162" fmla="*/ 3589716 w 12192000"/>
              <a:gd name="connsiteY162" fmla="*/ 1506360 h 1783724"/>
              <a:gd name="connsiteX163" fmla="*/ 3583541 w 12192000"/>
              <a:gd name="connsiteY163" fmla="*/ 1507469 h 1783724"/>
              <a:gd name="connsiteX164" fmla="*/ 3574426 w 12192000"/>
              <a:gd name="connsiteY164" fmla="*/ 1507574 h 1783724"/>
              <a:gd name="connsiteX165" fmla="*/ 3574190 w 12192000"/>
              <a:gd name="connsiteY165" fmla="*/ 1507350 h 1783724"/>
              <a:gd name="connsiteX166" fmla="*/ 3565671 w 12192000"/>
              <a:gd name="connsiteY166" fmla="*/ 1507894 h 1783724"/>
              <a:gd name="connsiteX167" fmla="*/ 3515816 w 12192000"/>
              <a:gd name="connsiteY167" fmla="*/ 1499688 h 1783724"/>
              <a:gd name="connsiteX168" fmla="*/ 3452912 w 12192000"/>
              <a:gd name="connsiteY168" fmla="*/ 1496444 h 1783724"/>
              <a:gd name="connsiteX169" fmla="*/ 3380405 w 12192000"/>
              <a:gd name="connsiteY169" fmla="*/ 1486216 h 1783724"/>
              <a:gd name="connsiteX170" fmla="*/ 3343625 w 12192000"/>
              <a:gd name="connsiteY170" fmla="*/ 1500147 h 1783724"/>
              <a:gd name="connsiteX171" fmla="*/ 3323774 w 12192000"/>
              <a:gd name="connsiteY171" fmla="*/ 1501476 h 1783724"/>
              <a:gd name="connsiteX172" fmla="*/ 3321444 w 12192000"/>
              <a:gd name="connsiteY172" fmla="*/ 1500659 h 1783724"/>
              <a:gd name="connsiteX173" fmla="*/ 3242143 w 12192000"/>
              <a:gd name="connsiteY173" fmla="*/ 1505268 h 1783724"/>
              <a:gd name="connsiteX174" fmla="*/ 3122401 w 12192000"/>
              <a:gd name="connsiteY174" fmla="*/ 1511314 h 1783724"/>
              <a:gd name="connsiteX175" fmla="*/ 3010177 w 12192000"/>
              <a:gd name="connsiteY175" fmla="*/ 1513132 h 1783724"/>
              <a:gd name="connsiteX176" fmla="*/ 2782615 w 12192000"/>
              <a:gd name="connsiteY176" fmla="*/ 1509375 h 1783724"/>
              <a:gd name="connsiteX177" fmla="*/ 2668665 w 12192000"/>
              <a:gd name="connsiteY177" fmla="*/ 1517660 h 1783724"/>
              <a:gd name="connsiteX178" fmla="*/ 2548073 w 12192000"/>
              <a:gd name="connsiteY178" fmla="*/ 1516667 h 1783724"/>
              <a:gd name="connsiteX179" fmla="*/ 2423377 w 12192000"/>
              <a:gd name="connsiteY179" fmla="*/ 1527776 h 1783724"/>
              <a:gd name="connsiteX180" fmla="*/ 2295298 w 12192000"/>
              <a:gd name="connsiteY180" fmla="*/ 1534368 h 1783724"/>
              <a:gd name="connsiteX181" fmla="*/ 2188781 w 12192000"/>
              <a:gd name="connsiteY181" fmla="*/ 1529677 h 1783724"/>
              <a:gd name="connsiteX182" fmla="*/ 2074855 w 12192000"/>
              <a:gd name="connsiteY182" fmla="*/ 1515446 h 1783724"/>
              <a:gd name="connsiteX183" fmla="*/ 2012587 w 12192000"/>
              <a:gd name="connsiteY183" fmla="*/ 1522487 h 1783724"/>
              <a:gd name="connsiteX184" fmla="*/ 1932075 w 12192000"/>
              <a:gd name="connsiteY184" fmla="*/ 1517914 h 1783724"/>
              <a:gd name="connsiteX185" fmla="*/ 1908490 w 12192000"/>
              <a:gd name="connsiteY185" fmla="*/ 1526423 h 1783724"/>
              <a:gd name="connsiteX186" fmla="*/ 1908410 w 12192000"/>
              <a:gd name="connsiteY186" fmla="*/ 1526410 h 1783724"/>
              <a:gd name="connsiteX187" fmla="*/ 1901918 w 12192000"/>
              <a:gd name="connsiteY187" fmla="*/ 1522410 h 1783724"/>
              <a:gd name="connsiteX188" fmla="*/ 1876753 w 12192000"/>
              <a:gd name="connsiteY188" fmla="*/ 1517619 h 1783724"/>
              <a:gd name="connsiteX189" fmla="*/ 1858194 w 12192000"/>
              <a:gd name="connsiteY189" fmla="*/ 1522343 h 1783724"/>
              <a:gd name="connsiteX190" fmla="*/ 1702657 w 12192000"/>
              <a:gd name="connsiteY190" fmla="*/ 1510562 h 1783724"/>
              <a:gd name="connsiteX191" fmla="*/ 1701421 w 12192000"/>
              <a:gd name="connsiteY191" fmla="*/ 1510775 h 1783724"/>
              <a:gd name="connsiteX192" fmla="*/ 1699973 w 12192000"/>
              <a:gd name="connsiteY192" fmla="*/ 1507739 h 1783724"/>
              <a:gd name="connsiteX193" fmla="*/ 1682526 w 12192000"/>
              <a:gd name="connsiteY193" fmla="*/ 1504598 h 1783724"/>
              <a:gd name="connsiteX194" fmla="*/ 1677380 w 12192000"/>
              <a:gd name="connsiteY194" fmla="*/ 1504851 h 1783724"/>
              <a:gd name="connsiteX195" fmla="*/ 1670304 w 12192000"/>
              <a:gd name="connsiteY195" fmla="*/ 1503744 h 1783724"/>
              <a:gd name="connsiteX196" fmla="*/ 1670197 w 12192000"/>
              <a:gd name="connsiteY196" fmla="*/ 1503497 h 1783724"/>
              <a:gd name="connsiteX197" fmla="*/ 1626301 w 12192000"/>
              <a:gd name="connsiteY197" fmla="*/ 1474931 h 1783724"/>
              <a:gd name="connsiteX198" fmla="*/ 1535119 w 12192000"/>
              <a:gd name="connsiteY198" fmla="*/ 1463075 h 1783724"/>
              <a:gd name="connsiteX199" fmla="*/ 1531340 w 12192000"/>
              <a:gd name="connsiteY199" fmla="*/ 1461293 h 1783724"/>
              <a:gd name="connsiteX200" fmla="*/ 1498454 w 12192000"/>
              <a:gd name="connsiteY200" fmla="*/ 1463478 h 1783724"/>
              <a:gd name="connsiteX201" fmla="*/ 1478806 w 12192000"/>
              <a:gd name="connsiteY201" fmla="*/ 1464611 h 1783724"/>
              <a:gd name="connsiteX202" fmla="*/ 1358081 w 12192000"/>
              <a:gd name="connsiteY202" fmla="*/ 1455545 h 1783724"/>
              <a:gd name="connsiteX203" fmla="*/ 1222449 w 12192000"/>
              <a:gd name="connsiteY203" fmla="*/ 1455454 h 1783724"/>
              <a:gd name="connsiteX204" fmla="*/ 1180983 w 12192000"/>
              <a:gd name="connsiteY204" fmla="*/ 1440557 h 1783724"/>
              <a:gd name="connsiteX205" fmla="*/ 1018426 w 12192000"/>
              <a:gd name="connsiteY205" fmla="*/ 1400226 h 1783724"/>
              <a:gd name="connsiteX206" fmla="*/ 940021 w 12192000"/>
              <a:gd name="connsiteY206" fmla="*/ 1409452 h 1783724"/>
              <a:gd name="connsiteX207" fmla="*/ 940362 w 12192000"/>
              <a:gd name="connsiteY207" fmla="*/ 1408090 h 1783724"/>
              <a:gd name="connsiteX208" fmla="*/ 927147 w 12192000"/>
              <a:gd name="connsiteY208" fmla="*/ 1407436 h 1783724"/>
              <a:gd name="connsiteX209" fmla="*/ 915481 w 12192000"/>
              <a:gd name="connsiteY209" fmla="*/ 1395526 h 1783724"/>
              <a:gd name="connsiteX210" fmla="*/ 884363 w 12192000"/>
              <a:gd name="connsiteY210" fmla="*/ 1395024 h 1783724"/>
              <a:gd name="connsiteX211" fmla="*/ 883522 w 12192000"/>
              <a:gd name="connsiteY211" fmla="*/ 1400267 h 1783724"/>
              <a:gd name="connsiteX212" fmla="*/ 865903 w 12192000"/>
              <a:gd name="connsiteY212" fmla="*/ 1394324 h 1783724"/>
              <a:gd name="connsiteX213" fmla="*/ 790832 w 12192000"/>
              <a:gd name="connsiteY213" fmla="*/ 1370999 h 1783724"/>
              <a:gd name="connsiteX214" fmla="*/ 749766 w 12192000"/>
              <a:gd name="connsiteY214" fmla="*/ 1353216 h 1783724"/>
              <a:gd name="connsiteX215" fmla="*/ 705470 w 12192000"/>
              <a:gd name="connsiteY215" fmla="*/ 1354328 h 1783724"/>
              <a:gd name="connsiteX216" fmla="*/ 692371 w 12192000"/>
              <a:gd name="connsiteY216" fmla="*/ 1343942 h 1783724"/>
              <a:gd name="connsiteX217" fmla="*/ 690203 w 12192000"/>
              <a:gd name="connsiteY217" fmla="*/ 1341970 h 1783724"/>
              <a:gd name="connsiteX218" fmla="*/ 679574 w 12192000"/>
              <a:gd name="connsiteY218" fmla="*/ 1338069 h 1783724"/>
              <a:gd name="connsiteX219" fmla="*/ 679009 w 12192000"/>
              <a:gd name="connsiteY219" fmla="*/ 1331966 h 1783724"/>
              <a:gd name="connsiteX220" fmla="*/ 664756 w 12192000"/>
              <a:gd name="connsiteY220" fmla="*/ 1322509 h 1783724"/>
              <a:gd name="connsiteX221" fmla="*/ 644515 w 12192000"/>
              <a:gd name="connsiteY221" fmla="*/ 1316732 h 1783724"/>
              <a:gd name="connsiteX222" fmla="*/ 545716 w 12192000"/>
              <a:gd name="connsiteY222" fmla="*/ 1294878 h 1783724"/>
              <a:gd name="connsiteX223" fmla="*/ 488094 w 12192000"/>
              <a:gd name="connsiteY223" fmla="*/ 1278596 h 1783724"/>
              <a:gd name="connsiteX224" fmla="*/ 468538 w 12192000"/>
              <a:gd name="connsiteY224" fmla="*/ 1267376 h 1783724"/>
              <a:gd name="connsiteX225" fmla="*/ 439655 w 12192000"/>
              <a:gd name="connsiteY225" fmla="*/ 1255090 h 1783724"/>
              <a:gd name="connsiteX226" fmla="*/ 390496 w 12192000"/>
              <a:gd name="connsiteY226" fmla="*/ 1229512 h 1783724"/>
              <a:gd name="connsiteX227" fmla="*/ 362616 w 12192000"/>
              <a:gd name="connsiteY227" fmla="*/ 1221981 h 1783724"/>
              <a:gd name="connsiteX228" fmla="*/ 348184 w 12192000"/>
              <a:gd name="connsiteY228" fmla="*/ 1213437 h 1783724"/>
              <a:gd name="connsiteX229" fmla="*/ 341576 w 12192000"/>
              <a:gd name="connsiteY229" fmla="*/ 1212583 h 1783724"/>
              <a:gd name="connsiteX230" fmla="*/ 320370 w 12192000"/>
              <a:gd name="connsiteY230" fmla="*/ 1206827 h 1783724"/>
              <a:gd name="connsiteX231" fmla="*/ 308082 w 12192000"/>
              <a:gd name="connsiteY231" fmla="*/ 1204195 h 1783724"/>
              <a:gd name="connsiteX232" fmla="*/ 303141 w 12192000"/>
              <a:gd name="connsiteY232" fmla="*/ 1203396 h 1783724"/>
              <a:gd name="connsiteX233" fmla="*/ 260955 w 12192000"/>
              <a:gd name="connsiteY233" fmla="*/ 1203345 h 1783724"/>
              <a:gd name="connsiteX234" fmla="*/ 234352 w 12192000"/>
              <a:gd name="connsiteY234" fmla="*/ 1193972 h 1783724"/>
              <a:gd name="connsiteX235" fmla="*/ 210954 w 12192000"/>
              <a:gd name="connsiteY235" fmla="*/ 1192326 h 1783724"/>
              <a:gd name="connsiteX236" fmla="*/ 204851 w 12192000"/>
              <a:gd name="connsiteY236" fmla="*/ 1190210 h 1783724"/>
              <a:gd name="connsiteX237" fmla="*/ 145778 w 12192000"/>
              <a:gd name="connsiteY237" fmla="*/ 1190651 h 1783724"/>
              <a:gd name="connsiteX238" fmla="*/ 105518 w 12192000"/>
              <a:gd name="connsiteY238" fmla="*/ 1184937 h 1783724"/>
              <a:gd name="connsiteX239" fmla="*/ 17623 w 12192000"/>
              <a:gd name="connsiteY239" fmla="*/ 1185238 h 1783724"/>
              <a:gd name="connsiteX240" fmla="*/ 0 w 12192000"/>
              <a:gd name="connsiteY240" fmla="*/ 1184768 h 1783724"/>
              <a:gd name="connsiteX241" fmla="*/ 0 w 12192000"/>
              <a:gd name="connsiteY241"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41207 w 12192000"/>
              <a:gd name="connsiteY12" fmla="*/ 126297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28948 w 12192000"/>
              <a:gd name="connsiteY16" fmla="*/ 1245981 h 1783724"/>
              <a:gd name="connsiteX17" fmla="*/ 11090810 w 12192000"/>
              <a:gd name="connsiteY17" fmla="*/ 1243590 h 1783724"/>
              <a:gd name="connsiteX18" fmla="*/ 11085499 w 12192000"/>
              <a:gd name="connsiteY18" fmla="*/ 1248151 h 1783724"/>
              <a:gd name="connsiteX19" fmla="*/ 11031924 w 12192000"/>
              <a:gd name="connsiteY19" fmla="*/ 1225704 h 1783724"/>
              <a:gd name="connsiteX20" fmla="*/ 10955096 w 12192000"/>
              <a:gd name="connsiteY20" fmla="*/ 1231768 h 1783724"/>
              <a:gd name="connsiteX21" fmla="*/ 10864884 w 12192000"/>
              <a:gd name="connsiteY21" fmla="*/ 1245957 h 1783724"/>
              <a:gd name="connsiteX22" fmla="*/ 10841363 w 12192000"/>
              <a:gd name="connsiteY22" fmla="*/ 1251400 h 1783724"/>
              <a:gd name="connsiteX23" fmla="*/ 10780910 w 12192000"/>
              <a:gd name="connsiteY23" fmla="*/ 1249166 h 1783724"/>
              <a:gd name="connsiteX24" fmla="*/ 10696254 w 12192000"/>
              <a:gd name="connsiteY24" fmla="*/ 1259247 h 1783724"/>
              <a:gd name="connsiteX25" fmla="*/ 10577832 w 12192000"/>
              <a:gd name="connsiteY25" fmla="*/ 1255994 h 1783724"/>
              <a:gd name="connsiteX26" fmla="*/ 10531976 w 12192000"/>
              <a:gd name="connsiteY26" fmla="*/ 1249692 h 1783724"/>
              <a:gd name="connsiteX27" fmla="*/ 10453101 w 12192000"/>
              <a:gd name="connsiteY27" fmla="*/ 1241000 h 1783724"/>
              <a:gd name="connsiteX28" fmla="*/ 10407706 w 12192000"/>
              <a:gd name="connsiteY28" fmla="*/ 1235650 h 1783724"/>
              <a:gd name="connsiteX29" fmla="*/ 10368559 w 12192000"/>
              <a:gd name="connsiteY29" fmla="*/ 1235686 h 1783724"/>
              <a:gd name="connsiteX30" fmla="*/ 10352542 w 12192000"/>
              <a:gd name="connsiteY30" fmla="*/ 1245817 h 1783724"/>
              <a:gd name="connsiteX31" fmla="*/ 10294918 w 12192000"/>
              <a:gd name="connsiteY31" fmla="*/ 1263549 h 1783724"/>
              <a:gd name="connsiteX32" fmla="*/ 10271059 w 12192000"/>
              <a:gd name="connsiteY32" fmla="*/ 1265010 h 1783724"/>
              <a:gd name="connsiteX33" fmla="*/ 10239064 w 12192000"/>
              <a:gd name="connsiteY33" fmla="*/ 1270598 h 1783724"/>
              <a:gd name="connsiteX34" fmla="*/ 10181078 w 12192000"/>
              <a:gd name="connsiteY34" fmla="*/ 1276374 h 1783724"/>
              <a:gd name="connsiteX35" fmla="*/ 10153458 w 12192000"/>
              <a:gd name="connsiteY35" fmla="*/ 1285229 h 1783724"/>
              <a:gd name="connsiteX36" fmla="*/ 10140775 w 12192000"/>
              <a:gd name="connsiteY36" fmla="*/ 1285847 h 1783724"/>
              <a:gd name="connsiteX37" fmla="*/ 10132055 w 12192000"/>
              <a:gd name="connsiteY37" fmla="*/ 1297214 h 1783724"/>
              <a:gd name="connsiteX38" fmla="*/ 10094093 w 12192000"/>
              <a:gd name="connsiteY38" fmla="*/ 1316697 h 1783724"/>
              <a:gd name="connsiteX39" fmla="*/ 10054855 w 12192000"/>
              <a:gd name="connsiteY39" fmla="*/ 1316203 h 1783724"/>
              <a:gd name="connsiteX40" fmla="*/ 10016268 w 12192000"/>
              <a:gd name="connsiteY40" fmla="*/ 1325133 h 1783724"/>
              <a:gd name="connsiteX41" fmla="*/ 9937115 w 12192000"/>
              <a:gd name="connsiteY41" fmla="*/ 1337731 h 1783724"/>
              <a:gd name="connsiteX42" fmla="*/ 9824942 w 12192000"/>
              <a:gd name="connsiteY42" fmla="*/ 1342969 h 1783724"/>
              <a:gd name="connsiteX43" fmla="*/ 9705553 w 12192000"/>
              <a:gd name="connsiteY43" fmla="*/ 1359323 h 1783724"/>
              <a:gd name="connsiteX44" fmla="*/ 9589915 w 12192000"/>
              <a:gd name="connsiteY44" fmla="*/ 1382355 h 1783724"/>
              <a:gd name="connsiteX45" fmla="*/ 9315048 w 12192000"/>
              <a:gd name="connsiteY45" fmla="*/ 1428626 h 1783724"/>
              <a:gd name="connsiteX46" fmla="*/ 9209077 w 12192000"/>
              <a:gd name="connsiteY46" fmla="*/ 1448049 h 1783724"/>
              <a:gd name="connsiteX47" fmla="*/ 9133300 w 12192000"/>
              <a:gd name="connsiteY47" fmla="*/ 1456152 h 1783724"/>
              <a:gd name="connsiteX48" fmla="*/ 9031264 w 12192000"/>
              <a:gd name="connsiteY48" fmla="*/ 1462053 h 1783724"/>
              <a:gd name="connsiteX49" fmla="*/ 8983321 w 12192000"/>
              <a:gd name="connsiteY49" fmla="*/ 1464616 h 1783724"/>
              <a:gd name="connsiteX50" fmla="*/ 8983035 w 12192000"/>
              <a:gd name="connsiteY50" fmla="*/ 1464417 h 1783724"/>
              <a:gd name="connsiteX51" fmla="*/ 8974072 w 12192000"/>
              <a:gd name="connsiteY51" fmla="*/ 1465390 h 1783724"/>
              <a:gd name="connsiteX52" fmla="*/ 8968242 w 12192000"/>
              <a:gd name="connsiteY52" fmla="*/ 1467079 h 1783724"/>
              <a:gd name="connsiteX53" fmla="*/ 8952199 w 12192000"/>
              <a:gd name="connsiteY53" fmla="*/ 1469700 h 1783724"/>
              <a:gd name="connsiteX54" fmla="*/ 8945873 w 12192000"/>
              <a:gd name="connsiteY54" fmla="*/ 1469099 h 1783724"/>
              <a:gd name="connsiteX55" fmla="*/ 8940905 w 12192000"/>
              <a:gd name="connsiteY55" fmla="*/ 1467238 h 1783724"/>
              <a:gd name="connsiteX56" fmla="*/ 8906846 w 12192000"/>
              <a:gd name="connsiteY56" fmla="*/ 1464481 h 1783724"/>
              <a:gd name="connsiteX57" fmla="*/ 8730411 w 12192000"/>
              <a:gd name="connsiteY57" fmla="*/ 1479838 h 1783724"/>
              <a:gd name="connsiteX58" fmla="*/ 8685834 w 12192000"/>
              <a:gd name="connsiteY58" fmla="*/ 1481431 h 1783724"/>
              <a:gd name="connsiteX59" fmla="*/ 8574116 w 12192000"/>
              <a:gd name="connsiteY59" fmla="*/ 1488166 h 1783724"/>
              <a:gd name="connsiteX60" fmla="*/ 8503254 w 12192000"/>
              <a:gd name="connsiteY60" fmla="*/ 1475627 h 1783724"/>
              <a:gd name="connsiteX61" fmla="*/ 8489028 w 12192000"/>
              <a:gd name="connsiteY61" fmla="*/ 1480483 h 1783724"/>
              <a:gd name="connsiteX62" fmla="*/ 8484222 w 12192000"/>
              <a:gd name="connsiteY62" fmla="*/ 1482955 h 1783724"/>
              <a:gd name="connsiteX63" fmla="*/ 8476034 w 12192000"/>
              <a:gd name="connsiteY63" fmla="*/ 1485197 h 1783724"/>
              <a:gd name="connsiteX64" fmla="*/ 8475659 w 12192000"/>
              <a:gd name="connsiteY64" fmla="*/ 1485048 h 1783724"/>
              <a:gd name="connsiteX65" fmla="*/ 8468325 w 12192000"/>
              <a:gd name="connsiteY65" fmla="*/ 1487552 h 1783724"/>
              <a:gd name="connsiteX66" fmla="*/ 8401298 w 12192000"/>
              <a:gd name="connsiteY66" fmla="*/ 1493672 h 1783724"/>
              <a:gd name="connsiteX67" fmla="*/ 8390295 w 12192000"/>
              <a:gd name="connsiteY67" fmla="*/ 1502138 h 1783724"/>
              <a:gd name="connsiteX68" fmla="*/ 8370102 w 12192000"/>
              <a:gd name="connsiteY68" fmla="*/ 1508730 h 1783724"/>
              <a:gd name="connsiteX69" fmla="*/ 8248843 w 12192000"/>
              <a:gd name="connsiteY69" fmla="*/ 1537060 h 1783724"/>
              <a:gd name="connsiteX70" fmla="*/ 8244399 w 12192000"/>
              <a:gd name="connsiteY70" fmla="*/ 1538596 h 1783724"/>
              <a:gd name="connsiteX71" fmla="*/ 8241700 w 12192000"/>
              <a:gd name="connsiteY71" fmla="*/ 1538396 h 1783724"/>
              <a:gd name="connsiteX72" fmla="*/ 8230388 w 12192000"/>
              <a:gd name="connsiteY72" fmla="*/ 1546517 h 1783724"/>
              <a:gd name="connsiteX73" fmla="*/ 8224228 w 12192000"/>
              <a:gd name="connsiteY73" fmla="*/ 1557267 h 1783724"/>
              <a:gd name="connsiteX74" fmla="*/ 8199666 w 12192000"/>
              <a:gd name="connsiteY74" fmla="*/ 1559012 h 1783724"/>
              <a:gd name="connsiteX75" fmla="*/ 8194548 w 12192000"/>
              <a:gd name="connsiteY75" fmla="*/ 1565013 h 1783724"/>
              <a:gd name="connsiteX76" fmla="*/ 8165771 w 12192000"/>
              <a:gd name="connsiteY76" fmla="*/ 1579116 h 1783724"/>
              <a:gd name="connsiteX77" fmla="*/ 8116832 w 12192000"/>
              <a:gd name="connsiteY77" fmla="*/ 1608547 h 1783724"/>
              <a:gd name="connsiteX78" fmla="*/ 8089016 w 12192000"/>
              <a:gd name="connsiteY78" fmla="*/ 1617129 h 1783724"/>
              <a:gd name="connsiteX79" fmla="*/ 8074658 w 12192000"/>
              <a:gd name="connsiteY79" fmla="*/ 1626971 h 1783724"/>
              <a:gd name="connsiteX80" fmla="*/ 8068056 w 12192000"/>
              <a:gd name="connsiteY80" fmla="*/ 1627924 h 1783724"/>
              <a:gd name="connsiteX81" fmla="*/ 8046900 w 12192000"/>
              <a:gd name="connsiteY81" fmla="*/ 1634483 h 1783724"/>
              <a:gd name="connsiteX82" fmla="*/ 8034634 w 12192000"/>
              <a:gd name="connsiteY82" fmla="*/ 1637466 h 1783724"/>
              <a:gd name="connsiteX83" fmla="*/ 8029700 w 12192000"/>
              <a:gd name="connsiteY83" fmla="*/ 1638364 h 1783724"/>
              <a:gd name="connsiteX84" fmla="*/ 7987514 w 12192000"/>
              <a:gd name="connsiteY84" fmla="*/ 1638160 h 1783724"/>
              <a:gd name="connsiteX85" fmla="*/ 7960991 w 12192000"/>
              <a:gd name="connsiteY85" fmla="*/ 1648892 h 1783724"/>
              <a:gd name="connsiteX86" fmla="*/ 7937606 w 12192000"/>
              <a:gd name="connsiteY86" fmla="*/ 1650659 h 1783724"/>
              <a:gd name="connsiteX87" fmla="*/ 7931522 w 12192000"/>
              <a:gd name="connsiteY87" fmla="*/ 1653082 h 1783724"/>
              <a:gd name="connsiteX88" fmla="*/ 7872444 w 12192000"/>
              <a:gd name="connsiteY88" fmla="*/ 1652202 h 1783724"/>
              <a:gd name="connsiteX89" fmla="*/ 7832232 w 12192000"/>
              <a:gd name="connsiteY89" fmla="*/ 1658594 h 1783724"/>
              <a:gd name="connsiteX90" fmla="*/ 7744332 w 12192000"/>
              <a:gd name="connsiteY90" fmla="*/ 1657695 h 1783724"/>
              <a:gd name="connsiteX91" fmla="*/ 7723062 w 12192000"/>
              <a:gd name="connsiteY91" fmla="*/ 1658222 h 1783724"/>
              <a:gd name="connsiteX92" fmla="*/ 7705682 w 12192000"/>
              <a:gd name="connsiteY92" fmla="*/ 1664606 h 1783724"/>
              <a:gd name="connsiteX93" fmla="*/ 7702441 w 12192000"/>
              <a:gd name="connsiteY93" fmla="*/ 1671260 h 1783724"/>
              <a:gd name="connsiteX94" fmla="*/ 7690889 w 12192000"/>
              <a:gd name="connsiteY94" fmla="*/ 1672499 h 1783724"/>
              <a:gd name="connsiteX95" fmla="*/ 7688002 w 12192000"/>
              <a:gd name="connsiteY95" fmla="*/ 1674071 h 1783724"/>
              <a:gd name="connsiteX96" fmla="*/ 7671275 w 12192000"/>
              <a:gd name="connsiteY96" fmla="*/ 1681835 h 1783724"/>
              <a:gd name="connsiteX97" fmla="*/ 7585018 w 12192000"/>
              <a:gd name="connsiteY97" fmla="*/ 1675431 h 1783724"/>
              <a:gd name="connsiteX98" fmla="*/ 7471472 w 12192000"/>
              <a:gd name="connsiteY98" fmla="*/ 1682487 h 1783724"/>
              <a:gd name="connsiteX99" fmla="*/ 7381391 w 12192000"/>
              <a:gd name="connsiteY99" fmla="*/ 1689122 h 1783724"/>
              <a:gd name="connsiteX100" fmla="*/ 7292528 w 12192000"/>
              <a:gd name="connsiteY100" fmla="*/ 1689863 h 1783724"/>
              <a:gd name="connsiteX101" fmla="*/ 7204542 w 12192000"/>
              <a:gd name="connsiteY101" fmla="*/ 1667362 h 1783724"/>
              <a:gd name="connsiteX102" fmla="*/ 7179107 w 12192000"/>
              <a:gd name="connsiteY102" fmla="*/ 1664705 h 1783724"/>
              <a:gd name="connsiteX103" fmla="*/ 7176110 w 12192000"/>
              <a:gd name="connsiteY103" fmla="*/ 1667956 h 1783724"/>
              <a:gd name="connsiteX104" fmla="*/ 7149935 w 12192000"/>
              <a:gd name="connsiteY104" fmla="*/ 1671723 h 1783724"/>
              <a:gd name="connsiteX105" fmla="*/ 7076173 w 12192000"/>
              <a:gd name="connsiteY105" fmla="*/ 1681613 h 1783724"/>
              <a:gd name="connsiteX106" fmla="*/ 6997704 w 12192000"/>
              <a:gd name="connsiteY106" fmla="*/ 1681043 h 1783724"/>
              <a:gd name="connsiteX107" fmla="*/ 6883473 w 12192000"/>
              <a:gd name="connsiteY107" fmla="*/ 1705122 h 1783724"/>
              <a:gd name="connsiteX108" fmla="*/ 6687688 w 12192000"/>
              <a:gd name="connsiteY108" fmla="*/ 1727643 h 1783724"/>
              <a:gd name="connsiteX109" fmla="*/ 6529051 w 12192000"/>
              <a:gd name="connsiteY109" fmla="*/ 1750971 h 1783724"/>
              <a:gd name="connsiteX110" fmla="*/ 6306028 w 12192000"/>
              <a:gd name="connsiteY110" fmla="*/ 1761123 h 1783724"/>
              <a:gd name="connsiteX111" fmla="*/ 6183195 w 12192000"/>
              <a:gd name="connsiteY111" fmla="*/ 1758873 h 1783724"/>
              <a:gd name="connsiteX112" fmla="*/ 6123126 w 12192000"/>
              <a:gd name="connsiteY112" fmla="*/ 1768552 h 1783724"/>
              <a:gd name="connsiteX113" fmla="*/ 6096136 w 12192000"/>
              <a:gd name="connsiteY113" fmla="*/ 1767260 h 1783724"/>
              <a:gd name="connsiteX114" fmla="*/ 6032917 w 12192000"/>
              <a:gd name="connsiteY114" fmla="*/ 1757308 h 1783724"/>
              <a:gd name="connsiteX115" fmla="*/ 5977870 w 12192000"/>
              <a:gd name="connsiteY115" fmla="*/ 1771268 h 1783724"/>
              <a:gd name="connsiteX116" fmla="*/ 5916336 w 12192000"/>
              <a:gd name="connsiteY116" fmla="*/ 1780879 h 1783724"/>
              <a:gd name="connsiteX117" fmla="*/ 5867980 w 12192000"/>
              <a:gd name="connsiteY117" fmla="*/ 1783724 h 1783724"/>
              <a:gd name="connsiteX118" fmla="*/ 5743302 w 12192000"/>
              <a:gd name="connsiteY118" fmla="*/ 1782136 h 1783724"/>
              <a:gd name="connsiteX119" fmla="*/ 5607054 w 12192000"/>
              <a:gd name="connsiteY119" fmla="*/ 1775578 h 1783724"/>
              <a:gd name="connsiteX120" fmla="*/ 5464006 w 12192000"/>
              <a:gd name="connsiteY120" fmla="*/ 1763436 h 1783724"/>
              <a:gd name="connsiteX121" fmla="*/ 5412840 w 12192000"/>
              <a:gd name="connsiteY121" fmla="*/ 1767920 h 1783724"/>
              <a:gd name="connsiteX122" fmla="*/ 5361713 w 12192000"/>
              <a:gd name="connsiteY122" fmla="*/ 1773980 h 1783724"/>
              <a:gd name="connsiteX123" fmla="*/ 5241786 w 12192000"/>
              <a:gd name="connsiteY123" fmla="*/ 1756656 h 1783724"/>
              <a:gd name="connsiteX124" fmla="*/ 5202963 w 12192000"/>
              <a:gd name="connsiteY124" fmla="*/ 1747306 h 1783724"/>
              <a:gd name="connsiteX125" fmla="*/ 5154668 w 12192000"/>
              <a:gd name="connsiteY125" fmla="*/ 1744668 h 1783724"/>
              <a:gd name="connsiteX126" fmla="*/ 5136547 w 12192000"/>
              <a:gd name="connsiteY126" fmla="*/ 1738620 h 1783724"/>
              <a:gd name="connsiteX127" fmla="*/ 5122587 w 12192000"/>
              <a:gd name="connsiteY127" fmla="*/ 1735756 h 1783724"/>
              <a:gd name="connsiteX128" fmla="*/ 5119579 w 12192000"/>
              <a:gd name="connsiteY128" fmla="*/ 1734004 h 1783724"/>
              <a:gd name="connsiteX129" fmla="*/ 5101616 w 12192000"/>
              <a:gd name="connsiteY129" fmla="*/ 1724948 h 1783724"/>
              <a:gd name="connsiteX130" fmla="*/ 5045783 w 12192000"/>
              <a:gd name="connsiteY130" fmla="*/ 1730209 h 1783724"/>
              <a:gd name="connsiteX131" fmla="*/ 4991477 w 12192000"/>
              <a:gd name="connsiteY131" fmla="*/ 1716450 h 1783724"/>
              <a:gd name="connsiteX132" fmla="*/ 4820387 w 12192000"/>
              <a:gd name="connsiteY132" fmla="*/ 1695973 h 1783724"/>
              <a:gd name="connsiteX133" fmla="*/ 4742338 w 12192000"/>
              <a:gd name="connsiteY133" fmla="*/ 1672696 h 1783724"/>
              <a:gd name="connsiteX134" fmla="*/ 4703062 w 12192000"/>
              <a:gd name="connsiteY134" fmla="*/ 1665094 h 1783724"/>
              <a:gd name="connsiteX135" fmla="*/ 4701052 w 12192000"/>
              <a:gd name="connsiteY135" fmla="*/ 1664466 h 1783724"/>
              <a:gd name="connsiteX136" fmla="*/ 4701986 w 12192000"/>
              <a:gd name="connsiteY136" fmla="*/ 1664294 h 1783724"/>
              <a:gd name="connsiteX137" fmla="*/ 4697074 w 12192000"/>
              <a:gd name="connsiteY137" fmla="*/ 1663224 h 1783724"/>
              <a:gd name="connsiteX138" fmla="*/ 4701052 w 12192000"/>
              <a:gd name="connsiteY138" fmla="*/ 1664466 h 1783724"/>
              <a:gd name="connsiteX139" fmla="*/ 4695406 w 12192000"/>
              <a:gd name="connsiteY139" fmla="*/ 1665504 h 1783724"/>
              <a:gd name="connsiteX140" fmla="*/ 4495727 w 12192000"/>
              <a:gd name="connsiteY140" fmla="*/ 1656633 h 1783724"/>
              <a:gd name="connsiteX141" fmla="*/ 4428317 w 12192000"/>
              <a:gd name="connsiteY141" fmla="*/ 1646311 h 1783724"/>
              <a:gd name="connsiteX142" fmla="*/ 4424455 w 12192000"/>
              <a:gd name="connsiteY142" fmla="*/ 1646545 h 1783724"/>
              <a:gd name="connsiteX143" fmla="*/ 4418141 w 12192000"/>
              <a:gd name="connsiteY143" fmla="*/ 1643457 h 1783724"/>
              <a:gd name="connsiteX144" fmla="*/ 4389054 w 12192000"/>
              <a:gd name="connsiteY144" fmla="*/ 1635100 h 1783724"/>
              <a:gd name="connsiteX145" fmla="*/ 4243963 w 12192000"/>
              <a:gd name="connsiteY145" fmla="*/ 1600547 h 1783724"/>
              <a:gd name="connsiteX146" fmla="*/ 4230390 w 12192000"/>
              <a:gd name="connsiteY146" fmla="*/ 1596782 h 1783724"/>
              <a:gd name="connsiteX147" fmla="*/ 4151096 w 12192000"/>
              <a:gd name="connsiteY147" fmla="*/ 1589415 h 1783724"/>
              <a:gd name="connsiteX148" fmla="*/ 4091729 w 12192000"/>
              <a:gd name="connsiteY148" fmla="*/ 1565484 h 1783724"/>
              <a:gd name="connsiteX149" fmla="*/ 3994992 w 12192000"/>
              <a:gd name="connsiteY149" fmla="*/ 1554250 h 1783724"/>
              <a:gd name="connsiteX150" fmla="*/ 3898778 w 12192000"/>
              <a:gd name="connsiteY150" fmla="*/ 1546088 h 1783724"/>
              <a:gd name="connsiteX151" fmla="*/ 3863728 w 12192000"/>
              <a:gd name="connsiteY151" fmla="*/ 1544567 h 1783724"/>
              <a:gd name="connsiteX152" fmla="*/ 3729252 w 12192000"/>
              <a:gd name="connsiteY152" fmla="*/ 1544592 h 1783724"/>
              <a:gd name="connsiteX153" fmla="*/ 3716543 w 12192000"/>
              <a:gd name="connsiteY153" fmla="*/ 1541771 h 1783724"/>
              <a:gd name="connsiteX154" fmla="*/ 3715389 w 12192000"/>
              <a:gd name="connsiteY154" fmla="*/ 1538406 h 1783724"/>
              <a:gd name="connsiteX155" fmla="*/ 3682391 w 12192000"/>
              <a:gd name="connsiteY155" fmla="*/ 1529372 h 1783724"/>
              <a:gd name="connsiteX156" fmla="*/ 3669607 w 12192000"/>
              <a:gd name="connsiteY156" fmla="*/ 1534463 h 1783724"/>
              <a:gd name="connsiteX157" fmla="*/ 3669577 w 12192000"/>
              <a:gd name="connsiteY157" fmla="*/ 1534458 h 1783724"/>
              <a:gd name="connsiteX158" fmla="*/ 3660365 w 12192000"/>
              <a:gd name="connsiteY158" fmla="*/ 1531370 h 1783724"/>
              <a:gd name="connsiteX159" fmla="*/ 3637171 w 12192000"/>
              <a:gd name="connsiteY159" fmla="*/ 1523813 h 1783724"/>
              <a:gd name="connsiteX160" fmla="*/ 3636519 w 12192000"/>
              <a:gd name="connsiteY160" fmla="*/ 1523773 h 1783724"/>
              <a:gd name="connsiteX161" fmla="*/ 3589716 w 12192000"/>
              <a:gd name="connsiteY161" fmla="*/ 1506360 h 1783724"/>
              <a:gd name="connsiteX162" fmla="*/ 3583541 w 12192000"/>
              <a:gd name="connsiteY162" fmla="*/ 1507469 h 1783724"/>
              <a:gd name="connsiteX163" fmla="*/ 3574426 w 12192000"/>
              <a:gd name="connsiteY163" fmla="*/ 1507574 h 1783724"/>
              <a:gd name="connsiteX164" fmla="*/ 3574190 w 12192000"/>
              <a:gd name="connsiteY164" fmla="*/ 1507350 h 1783724"/>
              <a:gd name="connsiteX165" fmla="*/ 3565671 w 12192000"/>
              <a:gd name="connsiteY165" fmla="*/ 1507894 h 1783724"/>
              <a:gd name="connsiteX166" fmla="*/ 3515816 w 12192000"/>
              <a:gd name="connsiteY166" fmla="*/ 1499688 h 1783724"/>
              <a:gd name="connsiteX167" fmla="*/ 3452912 w 12192000"/>
              <a:gd name="connsiteY167" fmla="*/ 1496444 h 1783724"/>
              <a:gd name="connsiteX168" fmla="*/ 3380405 w 12192000"/>
              <a:gd name="connsiteY168" fmla="*/ 1486216 h 1783724"/>
              <a:gd name="connsiteX169" fmla="*/ 3343625 w 12192000"/>
              <a:gd name="connsiteY169" fmla="*/ 1500147 h 1783724"/>
              <a:gd name="connsiteX170" fmla="*/ 3323774 w 12192000"/>
              <a:gd name="connsiteY170" fmla="*/ 1501476 h 1783724"/>
              <a:gd name="connsiteX171" fmla="*/ 3321444 w 12192000"/>
              <a:gd name="connsiteY171" fmla="*/ 1500659 h 1783724"/>
              <a:gd name="connsiteX172" fmla="*/ 3242143 w 12192000"/>
              <a:gd name="connsiteY172" fmla="*/ 1505268 h 1783724"/>
              <a:gd name="connsiteX173" fmla="*/ 3122401 w 12192000"/>
              <a:gd name="connsiteY173" fmla="*/ 1511314 h 1783724"/>
              <a:gd name="connsiteX174" fmla="*/ 3010177 w 12192000"/>
              <a:gd name="connsiteY174" fmla="*/ 1513132 h 1783724"/>
              <a:gd name="connsiteX175" fmla="*/ 2782615 w 12192000"/>
              <a:gd name="connsiteY175" fmla="*/ 1509375 h 1783724"/>
              <a:gd name="connsiteX176" fmla="*/ 2668665 w 12192000"/>
              <a:gd name="connsiteY176" fmla="*/ 1517660 h 1783724"/>
              <a:gd name="connsiteX177" fmla="*/ 2548073 w 12192000"/>
              <a:gd name="connsiteY177" fmla="*/ 1516667 h 1783724"/>
              <a:gd name="connsiteX178" fmla="*/ 2423377 w 12192000"/>
              <a:gd name="connsiteY178" fmla="*/ 1527776 h 1783724"/>
              <a:gd name="connsiteX179" fmla="*/ 2295298 w 12192000"/>
              <a:gd name="connsiteY179" fmla="*/ 1534368 h 1783724"/>
              <a:gd name="connsiteX180" fmla="*/ 2188781 w 12192000"/>
              <a:gd name="connsiteY180" fmla="*/ 1529677 h 1783724"/>
              <a:gd name="connsiteX181" fmla="*/ 2074855 w 12192000"/>
              <a:gd name="connsiteY181" fmla="*/ 1515446 h 1783724"/>
              <a:gd name="connsiteX182" fmla="*/ 2012587 w 12192000"/>
              <a:gd name="connsiteY182" fmla="*/ 1522487 h 1783724"/>
              <a:gd name="connsiteX183" fmla="*/ 1932075 w 12192000"/>
              <a:gd name="connsiteY183" fmla="*/ 1517914 h 1783724"/>
              <a:gd name="connsiteX184" fmla="*/ 1908490 w 12192000"/>
              <a:gd name="connsiteY184" fmla="*/ 1526423 h 1783724"/>
              <a:gd name="connsiteX185" fmla="*/ 1908410 w 12192000"/>
              <a:gd name="connsiteY185" fmla="*/ 1526410 h 1783724"/>
              <a:gd name="connsiteX186" fmla="*/ 1901918 w 12192000"/>
              <a:gd name="connsiteY186" fmla="*/ 1522410 h 1783724"/>
              <a:gd name="connsiteX187" fmla="*/ 1876753 w 12192000"/>
              <a:gd name="connsiteY187" fmla="*/ 1517619 h 1783724"/>
              <a:gd name="connsiteX188" fmla="*/ 1858194 w 12192000"/>
              <a:gd name="connsiteY188" fmla="*/ 1522343 h 1783724"/>
              <a:gd name="connsiteX189" fmla="*/ 1702657 w 12192000"/>
              <a:gd name="connsiteY189" fmla="*/ 1510562 h 1783724"/>
              <a:gd name="connsiteX190" fmla="*/ 1701421 w 12192000"/>
              <a:gd name="connsiteY190" fmla="*/ 1510775 h 1783724"/>
              <a:gd name="connsiteX191" fmla="*/ 1699973 w 12192000"/>
              <a:gd name="connsiteY191" fmla="*/ 1507739 h 1783724"/>
              <a:gd name="connsiteX192" fmla="*/ 1682526 w 12192000"/>
              <a:gd name="connsiteY192" fmla="*/ 1504598 h 1783724"/>
              <a:gd name="connsiteX193" fmla="*/ 1677380 w 12192000"/>
              <a:gd name="connsiteY193" fmla="*/ 1504851 h 1783724"/>
              <a:gd name="connsiteX194" fmla="*/ 1670304 w 12192000"/>
              <a:gd name="connsiteY194" fmla="*/ 1503744 h 1783724"/>
              <a:gd name="connsiteX195" fmla="*/ 1670197 w 12192000"/>
              <a:gd name="connsiteY195" fmla="*/ 1503497 h 1783724"/>
              <a:gd name="connsiteX196" fmla="*/ 1626301 w 12192000"/>
              <a:gd name="connsiteY196" fmla="*/ 1474931 h 1783724"/>
              <a:gd name="connsiteX197" fmla="*/ 1535119 w 12192000"/>
              <a:gd name="connsiteY197" fmla="*/ 1463075 h 1783724"/>
              <a:gd name="connsiteX198" fmla="*/ 1531340 w 12192000"/>
              <a:gd name="connsiteY198" fmla="*/ 1461293 h 1783724"/>
              <a:gd name="connsiteX199" fmla="*/ 1498454 w 12192000"/>
              <a:gd name="connsiteY199" fmla="*/ 1463478 h 1783724"/>
              <a:gd name="connsiteX200" fmla="*/ 1478806 w 12192000"/>
              <a:gd name="connsiteY200" fmla="*/ 1464611 h 1783724"/>
              <a:gd name="connsiteX201" fmla="*/ 1358081 w 12192000"/>
              <a:gd name="connsiteY201" fmla="*/ 1455545 h 1783724"/>
              <a:gd name="connsiteX202" fmla="*/ 1222449 w 12192000"/>
              <a:gd name="connsiteY202" fmla="*/ 1455454 h 1783724"/>
              <a:gd name="connsiteX203" fmla="*/ 1180983 w 12192000"/>
              <a:gd name="connsiteY203" fmla="*/ 1440557 h 1783724"/>
              <a:gd name="connsiteX204" fmla="*/ 1018426 w 12192000"/>
              <a:gd name="connsiteY204" fmla="*/ 1400226 h 1783724"/>
              <a:gd name="connsiteX205" fmla="*/ 940021 w 12192000"/>
              <a:gd name="connsiteY205" fmla="*/ 1409452 h 1783724"/>
              <a:gd name="connsiteX206" fmla="*/ 940362 w 12192000"/>
              <a:gd name="connsiteY206" fmla="*/ 1408090 h 1783724"/>
              <a:gd name="connsiteX207" fmla="*/ 927147 w 12192000"/>
              <a:gd name="connsiteY207" fmla="*/ 1407436 h 1783724"/>
              <a:gd name="connsiteX208" fmla="*/ 915481 w 12192000"/>
              <a:gd name="connsiteY208" fmla="*/ 1395526 h 1783724"/>
              <a:gd name="connsiteX209" fmla="*/ 884363 w 12192000"/>
              <a:gd name="connsiteY209" fmla="*/ 1395024 h 1783724"/>
              <a:gd name="connsiteX210" fmla="*/ 883522 w 12192000"/>
              <a:gd name="connsiteY210" fmla="*/ 1400267 h 1783724"/>
              <a:gd name="connsiteX211" fmla="*/ 865903 w 12192000"/>
              <a:gd name="connsiteY211" fmla="*/ 1394324 h 1783724"/>
              <a:gd name="connsiteX212" fmla="*/ 790832 w 12192000"/>
              <a:gd name="connsiteY212" fmla="*/ 1370999 h 1783724"/>
              <a:gd name="connsiteX213" fmla="*/ 749766 w 12192000"/>
              <a:gd name="connsiteY213" fmla="*/ 1353216 h 1783724"/>
              <a:gd name="connsiteX214" fmla="*/ 705470 w 12192000"/>
              <a:gd name="connsiteY214" fmla="*/ 1354328 h 1783724"/>
              <a:gd name="connsiteX215" fmla="*/ 692371 w 12192000"/>
              <a:gd name="connsiteY215" fmla="*/ 1343942 h 1783724"/>
              <a:gd name="connsiteX216" fmla="*/ 690203 w 12192000"/>
              <a:gd name="connsiteY216" fmla="*/ 1341970 h 1783724"/>
              <a:gd name="connsiteX217" fmla="*/ 679574 w 12192000"/>
              <a:gd name="connsiteY217" fmla="*/ 1338069 h 1783724"/>
              <a:gd name="connsiteX218" fmla="*/ 679009 w 12192000"/>
              <a:gd name="connsiteY218" fmla="*/ 1331966 h 1783724"/>
              <a:gd name="connsiteX219" fmla="*/ 664756 w 12192000"/>
              <a:gd name="connsiteY219" fmla="*/ 1322509 h 1783724"/>
              <a:gd name="connsiteX220" fmla="*/ 644515 w 12192000"/>
              <a:gd name="connsiteY220" fmla="*/ 1316732 h 1783724"/>
              <a:gd name="connsiteX221" fmla="*/ 545716 w 12192000"/>
              <a:gd name="connsiteY221" fmla="*/ 1294878 h 1783724"/>
              <a:gd name="connsiteX222" fmla="*/ 488094 w 12192000"/>
              <a:gd name="connsiteY222" fmla="*/ 1278596 h 1783724"/>
              <a:gd name="connsiteX223" fmla="*/ 468538 w 12192000"/>
              <a:gd name="connsiteY223" fmla="*/ 1267376 h 1783724"/>
              <a:gd name="connsiteX224" fmla="*/ 439655 w 12192000"/>
              <a:gd name="connsiteY224" fmla="*/ 1255090 h 1783724"/>
              <a:gd name="connsiteX225" fmla="*/ 390496 w 12192000"/>
              <a:gd name="connsiteY225" fmla="*/ 1229512 h 1783724"/>
              <a:gd name="connsiteX226" fmla="*/ 362616 w 12192000"/>
              <a:gd name="connsiteY226" fmla="*/ 1221981 h 1783724"/>
              <a:gd name="connsiteX227" fmla="*/ 348184 w 12192000"/>
              <a:gd name="connsiteY227" fmla="*/ 1213437 h 1783724"/>
              <a:gd name="connsiteX228" fmla="*/ 341576 w 12192000"/>
              <a:gd name="connsiteY228" fmla="*/ 1212583 h 1783724"/>
              <a:gd name="connsiteX229" fmla="*/ 320370 w 12192000"/>
              <a:gd name="connsiteY229" fmla="*/ 1206827 h 1783724"/>
              <a:gd name="connsiteX230" fmla="*/ 308082 w 12192000"/>
              <a:gd name="connsiteY230" fmla="*/ 1204195 h 1783724"/>
              <a:gd name="connsiteX231" fmla="*/ 303141 w 12192000"/>
              <a:gd name="connsiteY231" fmla="*/ 1203396 h 1783724"/>
              <a:gd name="connsiteX232" fmla="*/ 260955 w 12192000"/>
              <a:gd name="connsiteY232" fmla="*/ 1203345 h 1783724"/>
              <a:gd name="connsiteX233" fmla="*/ 234352 w 12192000"/>
              <a:gd name="connsiteY233" fmla="*/ 1193972 h 1783724"/>
              <a:gd name="connsiteX234" fmla="*/ 210954 w 12192000"/>
              <a:gd name="connsiteY234" fmla="*/ 1192326 h 1783724"/>
              <a:gd name="connsiteX235" fmla="*/ 204851 w 12192000"/>
              <a:gd name="connsiteY235" fmla="*/ 1190210 h 1783724"/>
              <a:gd name="connsiteX236" fmla="*/ 145778 w 12192000"/>
              <a:gd name="connsiteY236" fmla="*/ 1190651 h 1783724"/>
              <a:gd name="connsiteX237" fmla="*/ 105518 w 12192000"/>
              <a:gd name="connsiteY237" fmla="*/ 1184937 h 1783724"/>
              <a:gd name="connsiteX238" fmla="*/ 17623 w 12192000"/>
              <a:gd name="connsiteY238" fmla="*/ 1185238 h 1783724"/>
              <a:gd name="connsiteX239" fmla="*/ 0 w 12192000"/>
              <a:gd name="connsiteY239" fmla="*/ 1184768 h 1783724"/>
              <a:gd name="connsiteX240" fmla="*/ 0 w 12192000"/>
              <a:gd name="connsiteY240"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41207 w 12192000"/>
              <a:gd name="connsiteY12" fmla="*/ 126297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28948 w 12192000"/>
              <a:gd name="connsiteY16" fmla="*/ 1245981 h 1783724"/>
              <a:gd name="connsiteX17" fmla="*/ 11090810 w 12192000"/>
              <a:gd name="connsiteY17" fmla="*/ 1243590 h 1783724"/>
              <a:gd name="connsiteX18" fmla="*/ 11085499 w 12192000"/>
              <a:gd name="connsiteY18" fmla="*/ 1248151 h 1783724"/>
              <a:gd name="connsiteX19" fmla="*/ 10955096 w 12192000"/>
              <a:gd name="connsiteY19" fmla="*/ 1231768 h 1783724"/>
              <a:gd name="connsiteX20" fmla="*/ 10864884 w 12192000"/>
              <a:gd name="connsiteY20" fmla="*/ 1245957 h 1783724"/>
              <a:gd name="connsiteX21" fmla="*/ 10841363 w 12192000"/>
              <a:gd name="connsiteY21" fmla="*/ 1251400 h 1783724"/>
              <a:gd name="connsiteX22" fmla="*/ 10780910 w 12192000"/>
              <a:gd name="connsiteY22" fmla="*/ 1249166 h 1783724"/>
              <a:gd name="connsiteX23" fmla="*/ 10696254 w 12192000"/>
              <a:gd name="connsiteY23" fmla="*/ 1259247 h 1783724"/>
              <a:gd name="connsiteX24" fmla="*/ 10577832 w 12192000"/>
              <a:gd name="connsiteY24" fmla="*/ 1255994 h 1783724"/>
              <a:gd name="connsiteX25" fmla="*/ 10531976 w 12192000"/>
              <a:gd name="connsiteY25" fmla="*/ 1249692 h 1783724"/>
              <a:gd name="connsiteX26" fmla="*/ 10453101 w 12192000"/>
              <a:gd name="connsiteY26" fmla="*/ 1241000 h 1783724"/>
              <a:gd name="connsiteX27" fmla="*/ 10407706 w 12192000"/>
              <a:gd name="connsiteY27" fmla="*/ 1235650 h 1783724"/>
              <a:gd name="connsiteX28" fmla="*/ 10368559 w 12192000"/>
              <a:gd name="connsiteY28" fmla="*/ 1235686 h 1783724"/>
              <a:gd name="connsiteX29" fmla="*/ 10352542 w 12192000"/>
              <a:gd name="connsiteY29" fmla="*/ 1245817 h 1783724"/>
              <a:gd name="connsiteX30" fmla="*/ 10294918 w 12192000"/>
              <a:gd name="connsiteY30" fmla="*/ 1263549 h 1783724"/>
              <a:gd name="connsiteX31" fmla="*/ 10271059 w 12192000"/>
              <a:gd name="connsiteY31" fmla="*/ 1265010 h 1783724"/>
              <a:gd name="connsiteX32" fmla="*/ 10239064 w 12192000"/>
              <a:gd name="connsiteY32" fmla="*/ 1270598 h 1783724"/>
              <a:gd name="connsiteX33" fmla="*/ 10181078 w 12192000"/>
              <a:gd name="connsiteY33" fmla="*/ 1276374 h 1783724"/>
              <a:gd name="connsiteX34" fmla="*/ 10153458 w 12192000"/>
              <a:gd name="connsiteY34" fmla="*/ 1285229 h 1783724"/>
              <a:gd name="connsiteX35" fmla="*/ 10140775 w 12192000"/>
              <a:gd name="connsiteY35" fmla="*/ 1285847 h 1783724"/>
              <a:gd name="connsiteX36" fmla="*/ 10132055 w 12192000"/>
              <a:gd name="connsiteY36" fmla="*/ 1297214 h 1783724"/>
              <a:gd name="connsiteX37" fmla="*/ 10094093 w 12192000"/>
              <a:gd name="connsiteY37" fmla="*/ 1316697 h 1783724"/>
              <a:gd name="connsiteX38" fmla="*/ 10054855 w 12192000"/>
              <a:gd name="connsiteY38" fmla="*/ 1316203 h 1783724"/>
              <a:gd name="connsiteX39" fmla="*/ 10016268 w 12192000"/>
              <a:gd name="connsiteY39" fmla="*/ 1325133 h 1783724"/>
              <a:gd name="connsiteX40" fmla="*/ 9937115 w 12192000"/>
              <a:gd name="connsiteY40" fmla="*/ 1337731 h 1783724"/>
              <a:gd name="connsiteX41" fmla="*/ 9824942 w 12192000"/>
              <a:gd name="connsiteY41" fmla="*/ 1342969 h 1783724"/>
              <a:gd name="connsiteX42" fmla="*/ 9705553 w 12192000"/>
              <a:gd name="connsiteY42" fmla="*/ 1359323 h 1783724"/>
              <a:gd name="connsiteX43" fmla="*/ 9589915 w 12192000"/>
              <a:gd name="connsiteY43" fmla="*/ 1382355 h 1783724"/>
              <a:gd name="connsiteX44" fmla="*/ 9315048 w 12192000"/>
              <a:gd name="connsiteY44" fmla="*/ 1428626 h 1783724"/>
              <a:gd name="connsiteX45" fmla="*/ 9209077 w 12192000"/>
              <a:gd name="connsiteY45" fmla="*/ 1448049 h 1783724"/>
              <a:gd name="connsiteX46" fmla="*/ 9133300 w 12192000"/>
              <a:gd name="connsiteY46" fmla="*/ 1456152 h 1783724"/>
              <a:gd name="connsiteX47" fmla="*/ 9031264 w 12192000"/>
              <a:gd name="connsiteY47" fmla="*/ 1462053 h 1783724"/>
              <a:gd name="connsiteX48" fmla="*/ 8983321 w 12192000"/>
              <a:gd name="connsiteY48" fmla="*/ 1464616 h 1783724"/>
              <a:gd name="connsiteX49" fmla="*/ 8983035 w 12192000"/>
              <a:gd name="connsiteY49" fmla="*/ 1464417 h 1783724"/>
              <a:gd name="connsiteX50" fmla="*/ 8974072 w 12192000"/>
              <a:gd name="connsiteY50" fmla="*/ 1465390 h 1783724"/>
              <a:gd name="connsiteX51" fmla="*/ 8968242 w 12192000"/>
              <a:gd name="connsiteY51" fmla="*/ 1467079 h 1783724"/>
              <a:gd name="connsiteX52" fmla="*/ 8952199 w 12192000"/>
              <a:gd name="connsiteY52" fmla="*/ 1469700 h 1783724"/>
              <a:gd name="connsiteX53" fmla="*/ 8945873 w 12192000"/>
              <a:gd name="connsiteY53" fmla="*/ 1469099 h 1783724"/>
              <a:gd name="connsiteX54" fmla="*/ 8940905 w 12192000"/>
              <a:gd name="connsiteY54" fmla="*/ 1467238 h 1783724"/>
              <a:gd name="connsiteX55" fmla="*/ 8906846 w 12192000"/>
              <a:gd name="connsiteY55" fmla="*/ 1464481 h 1783724"/>
              <a:gd name="connsiteX56" fmla="*/ 8730411 w 12192000"/>
              <a:gd name="connsiteY56" fmla="*/ 1479838 h 1783724"/>
              <a:gd name="connsiteX57" fmla="*/ 8685834 w 12192000"/>
              <a:gd name="connsiteY57" fmla="*/ 1481431 h 1783724"/>
              <a:gd name="connsiteX58" fmla="*/ 8574116 w 12192000"/>
              <a:gd name="connsiteY58" fmla="*/ 1488166 h 1783724"/>
              <a:gd name="connsiteX59" fmla="*/ 8503254 w 12192000"/>
              <a:gd name="connsiteY59" fmla="*/ 1475627 h 1783724"/>
              <a:gd name="connsiteX60" fmla="*/ 8489028 w 12192000"/>
              <a:gd name="connsiteY60" fmla="*/ 1480483 h 1783724"/>
              <a:gd name="connsiteX61" fmla="*/ 8484222 w 12192000"/>
              <a:gd name="connsiteY61" fmla="*/ 1482955 h 1783724"/>
              <a:gd name="connsiteX62" fmla="*/ 8476034 w 12192000"/>
              <a:gd name="connsiteY62" fmla="*/ 1485197 h 1783724"/>
              <a:gd name="connsiteX63" fmla="*/ 8475659 w 12192000"/>
              <a:gd name="connsiteY63" fmla="*/ 1485048 h 1783724"/>
              <a:gd name="connsiteX64" fmla="*/ 8468325 w 12192000"/>
              <a:gd name="connsiteY64" fmla="*/ 1487552 h 1783724"/>
              <a:gd name="connsiteX65" fmla="*/ 8401298 w 12192000"/>
              <a:gd name="connsiteY65" fmla="*/ 1493672 h 1783724"/>
              <a:gd name="connsiteX66" fmla="*/ 8390295 w 12192000"/>
              <a:gd name="connsiteY66" fmla="*/ 1502138 h 1783724"/>
              <a:gd name="connsiteX67" fmla="*/ 8370102 w 12192000"/>
              <a:gd name="connsiteY67" fmla="*/ 1508730 h 1783724"/>
              <a:gd name="connsiteX68" fmla="*/ 8248843 w 12192000"/>
              <a:gd name="connsiteY68" fmla="*/ 1537060 h 1783724"/>
              <a:gd name="connsiteX69" fmla="*/ 8244399 w 12192000"/>
              <a:gd name="connsiteY69" fmla="*/ 1538596 h 1783724"/>
              <a:gd name="connsiteX70" fmla="*/ 8241700 w 12192000"/>
              <a:gd name="connsiteY70" fmla="*/ 1538396 h 1783724"/>
              <a:gd name="connsiteX71" fmla="*/ 8230388 w 12192000"/>
              <a:gd name="connsiteY71" fmla="*/ 1546517 h 1783724"/>
              <a:gd name="connsiteX72" fmla="*/ 8224228 w 12192000"/>
              <a:gd name="connsiteY72" fmla="*/ 1557267 h 1783724"/>
              <a:gd name="connsiteX73" fmla="*/ 8199666 w 12192000"/>
              <a:gd name="connsiteY73" fmla="*/ 1559012 h 1783724"/>
              <a:gd name="connsiteX74" fmla="*/ 8194548 w 12192000"/>
              <a:gd name="connsiteY74" fmla="*/ 1565013 h 1783724"/>
              <a:gd name="connsiteX75" fmla="*/ 8165771 w 12192000"/>
              <a:gd name="connsiteY75" fmla="*/ 1579116 h 1783724"/>
              <a:gd name="connsiteX76" fmla="*/ 8116832 w 12192000"/>
              <a:gd name="connsiteY76" fmla="*/ 1608547 h 1783724"/>
              <a:gd name="connsiteX77" fmla="*/ 8089016 w 12192000"/>
              <a:gd name="connsiteY77" fmla="*/ 1617129 h 1783724"/>
              <a:gd name="connsiteX78" fmla="*/ 8074658 w 12192000"/>
              <a:gd name="connsiteY78" fmla="*/ 1626971 h 1783724"/>
              <a:gd name="connsiteX79" fmla="*/ 8068056 w 12192000"/>
              <a:gd name="connsiteY79" fmla="*/ 1627924 h 1783724"/>
              <a:gd name="connsiteX80" fmla="*/ 8046900 w 12192000"/>
              <a:gd name="connsiteY80" fmla="*/ 1634483 h 1783724"/>
              <a:gd name="connsiteX81" fmla="*/ 8034634 w 12192000"/>
              <a:gd name="connsiteY81" fmla="*/ 1637466 h 1783724"/>
              <a:gd name="connsiteX82" fmla="*/ 8029700 w 12192000"/>
              <a:gd name="connsiteY82" fmla="*/ 1638364 h 1783724"/>
              <a:gd name="connsiteX83" fmla="*/ 7987514 w 12192000"/>
              <a:gd name="connsiteY83" fmla="*/ 1638160 h 1783724"/>
              <a:gd name="connsiteX84" fmla="*/ 7960991 w 12192000"/>
              <a:gd name="connsiteY84" fmla="*/ 1648892 h 1783724"/>
              <a:gd name="connsiteX85" fmla="*/ 7937606 w 12192000"/>
              <a:gd name="connsiteY85" fmla="*/ 1650659 h 1783724"/>
              <a:gd name="connsiteX86" fmla="*/ 7931522 w 12192000"/>
              <a:gd name="connsiteY86" fmla="*/ 1653082 h 1783724"/>
              <a:gd name="connsiteX87" fmla="*/ 7872444 w 12192000"/>
              <a:gd name="connsiteY87" fmla="*/ 1652202 h 1783724"/>
              <a:gd name="connsiteX88" fmla="*/ 7832232 w 12192000"/>
              <a:gd name="connsiteY88" fmla="*/ 1658594 h 1783724"/>
              <a:gd name="connsiteX89" fmla="*/ 7744332 w 12192000"/>
              <a:gd name="connsiteY89" fmla="*/ 1657695 h 1783724"/>
              <a:gd name="connsiteX90" fmla="*/ 7723062 w 12192000"/>
              <a:gd name="connsiteY90" fmla="*/ 1658222 h 1783724"/>
              <a:gd name="connsiteX91" fmla="*/ 7705682 w 12192000"/>
              <a:gd name="connsiteY91" fmla="*/ 1664606 h 1783724"/>
              <a:gd name="connsiteX92" fmla="*/ 7702441 w 12192000"/>
              <a:gd name="connsiteY92" fmla="*/ 1671260 h 1783724"/>
              <a:gd name="connsiteX93" fmla="*/ 7690889 w 12192000"/>
              <a:gd name="connsiteY93" fmla="*/ 1672499 h 1783724"/>
              <a:gd name="connsiteX94" fmla="*/ 7688002 w 12192000"/>
              <a:gd name="connsiteY94" fmla="*/ 1674071 h 1783724"/>
              <a:gd name="connsiteX95" fmla="*/ 7671275 w 12192000"/>
              <a:gd name="connsiteY95" fmla="*/ 1681835 h 1783724"/>
              <a:gd name="connsiteX96" fmla="*/ 7585018 w 12192000"/>
              <a:gd name="connsiteY96" fmla="*/ 1675431 h 1783724"/>
              <a:gd name="connsiteX97" fmla="*/ 7471472 w 12192000"/>
              <a:gd name="connsiteY97" fmla="*/ 1682487 h 1783724"/>
              <a:gd name="connsiteX98" fmla="*/ 7381391 w 12192000"/>
              <a:gd name="connsiteY98" fmla="*/ 1689122 h 1783724"/>
              <a:gd name="connsiteX99" fmla="*/ 7292528 w 12192000"/>
              <a:gd name="connsiteY99" fmla="*/ 1689863 h 1783724"/>
              <a:gd name="connsiteX100" fmla="*/ 7204542 w 12192000"/>
              <a:gd name="connsiteY100" fmla="*/ 1667362 h 1783724"/>
              <a:gd name="connsiteX101" fmla="*/ 7179107 w 12192000"/>
              <a:gd name="connsiteY101" fmla="*/ 1664705 h 1783724"/>
              <a:gd name="connsiteX102" fmla="*/ 7176110 w 12192000"/>
              <a:gd name="connsiteY102" fmla="*/ 1667956 h 1783724"/>
              <a:gd name="connsiteX103" fmla="*/ 7149935 w 12192000"/>
              <a:gd name="connsiteY103" fmla="*/ 1671723 h 1783724"/>
              <a:gd name="connsiteX104" fmla="*/ 7076173 w 12192000"/>
              <a:gd name="connsiteY104" fmla="*/ 1681613 h 1783724"/>
              <a:gd name="connsiteX105" fmla="*/ 6997704 w 12192000"/>
              <a:gd name="connsiteY105" fmla="*/ 1681043 h 1783724"/>
              <a:gd name="connsiteX106" fmla="*/ 6883473 w 12192000"/>
              <a:gd name="connsiteY106" fmla="*/ 1705122 h 1783724"/>
              <a:gd name="connsiteX107" fmla="*/ 6687688 w 12192000"/>
              <a:gd name="connsiteY107" fmla="*/ 1727643 h 1783724"/>
              <a:gd name="connsiteX108" fmla="*/ 6529051 w 12192000"/>
              <a:gd name="connsiteY108" fmla="*/ 1750971 h 1783724"/>
              <a:gd name="connsiteX109" fmla="*/ 6306028 w 12192000"/>
              <a:gd name="connsiteY109" fmla="*/ 1761123 h 1783724"/>
              <a:gd name="connsiteX110" fmla="*/ 6183195 w 12192000"/>
              <a:gd name="connsiteY110" fmla="*/ 1758873 h 1783724"/>
              <a:gd name="connsiteX111" fmla="*/ 6123126 w 12192000"/>
              <a:gd name="connsiteY111" fmla="*/ 1768552 h 1783724"/>
              <a:gd name="connsiteX112" fmla="*/ 6096136 w 12192000"/>
              <a:gd name="connsiteY112" fmla="*/ 1767260 h 1783724"/>
              <a:gd name="connsiteX113" fmla="*/ 6032917 w 12192000"/>
              <a:gd name="connsiteY113" fmla="*/ 1757308 h 1783724"/>
              <a:gd name="connsiteX114" fmla="*/ 5977870 w 12192000"/>
              <a:gd name="connsiteY114" fmla="*/ 1771268 h 1783724"/>
              <a:gd name="connsiteX115" fmla="*/ 5916336 w 12192000"/>
              <a:gd name="connsiteY115" fmla="*/ 1780879 h 1783724"/>
              <a:gd name="connsiteX116" fmla="*/ 5867980 w 12192000"/>
              <a:gd name="connsiteY116" fmla="*/ 1783724 h 1783724"/>
              <a:gd name="connsiteX117" fmla="*/ 5743302 w 12192000"/>
              <a:gd name="connsiteY117" fmla="*/ 1782136 h 1783724"/>
              <a:gd name="connsiteX118" fmla="*/ 5607054 w 12192000"/>
              <a:gd name="connsiteY118" fmla="*/ 1775578 h 1783724"/>
              <a:gd name="connsiteX119" fmla="*/ 5464006 w 12192000"/>
              <a:gd name="connsiteY119" fmla="*/ 1763436 h 1783724"/>
              <a:gd name="connsiteX120" fmla="*/ 5412840 w 12192000"/>
              <a:gd name="connsiteY120" fmla="*/ 1767920 h 1783724"/>
              <a:gd name="connsiteX121" fmla="*/ 5361713 w 12192000"/>
              <a:gd name="connsiteY121" fmla="*/ 1773980 h 1783724"/>
              <a:gd name="connsiteX122" fmla="*/ 5241786 w 12192000"/>
              <a:gd name="connsiteY122" fmla="*/ 1756656 h 1783724"/>
              <a:gd name="connsiteX123" fmla="*/ 5202963 w 12192000"/>
              <a:gd name="connsiteY123" fmla="*/ 1747306 h 1783724"/>
              <a:gd name="connsiteX124" fmla="*/ 5154668 w 12192000"/>
              <a:gd name="connsiteY124" fmla="*/ 1744668 h 1783724"/>
              <a:gd name="connsiteX125" fmla="*/ 5136547 w 12192000"/>
              <a:gd name="connsiteY125" fmla="*/ 1738620 h 1783724"/>
              <a:gd name="connsiteX126" fmla="*/ 5122587 w 12192000"/>
              <a:gd name="connsiteY126" fmla="*/ 1735756 h 1783724"/>
              <a:gd name="connsiteX127" fmla="*/ 5119579 w 12192000"/>
              <a:gd name="connsiteY127" fmla="*/ 1734004 h 1783724"/>
              <a:gd name="connsiteX128" fmla="*/ 5101616 w 12192000"/>
              <a:gd name="connsiteY128" fmla="*/ 1724948 h 1783724"/>
              <a:gd name="connsiteX129" fmla="*/ 5045783 w 12192000"/>
              <a:gd name="connsiteY129" fmla="*/ 1730209 h 1783724"/>
              <a:gd name="connsiteX130" fmla="*/ 4991477 w 12192000"/>
              <a:gd name="connsiteY130" fmla="*/ 1716450 h 1783724"/>
              <a:gd name="connsiteX131" fmla="*/ 4820387 w 12192000"/>
              <a:gd name="connsiteY131" fmla="*/ 1695973 h 1783724"/>
              <a:gd name="connsiteX132" fmla="*/ 4742338 w 12192000"/>
              <a:gd name="connsiteY132" fmla="*/ 1672696 h 1783724"/>
              <a:gd name="connsiteX133" fmla="*/ 4703062 w 12192000"/>
              <a:gd name="connsiteY133" fmla="*/ 1665094 h 1783724"/>
              <a:gd name="connsiteX134" fmla="*/ 4701052 w 12192000"/>
              <a:gd name="connsiteY134" fmla="*/ 1664466 h 1783724"/>
              <a:gd name="connsiteX135" fmla="*/ 4701986 w 12192000"/>
              <a:gd name="connsiteY135" fmla="*/ 1664294 h 1783724"/>
              <a:gd name="connsiteX136" fmla="*/ 4697074 w 12192000"/>
              <a:gd name="connsiteY136" fmla="*/ 1663224 h 1783724"/>
              <a:gd name="connsiteX137" fmla="*/ 4701052 w 12192000"/>
              <a:gd name="connsiteY137" fmla="*/ 1664466 h 1783724"/>
              <a:gd name="connsiteX138" fmla="*/ 4695406 w 12192000"/>
              <a:gd name="connsiteY138" fmla="*/ 1665504 h 1783724"/>
              <a:gd name="connsiteX139" fmla="*/ 4495727 w 12192000"/>
              <a:gd name="connsiteY139" fmla="*/ 1656633 h 1783724"/>
              <a:gd name="connsiteX140" fmla="*/ 4428317 w 12192000"/>
              <a:gd name="connsiteY140" fmla="*/ 1646311 h 1783724"/>
              <a:gd name="connsiteX141" fmla="*/ 4424455 w 12192000"/>
              <a:gd name="connsiteY141" fmla="*/ 1646545 h 1783724"/>
              <a:gd name="connsiteX142" fmla="*/ 4418141 w 12192000"/>
              <a:gd name="connsiteY142" fmla="*/ 1643457 h 1783724"/>
              <a:gd name="connsiteX143" fmla="*/ 4389054 w 12192000"/>
              <a:gd name="connsiteY143" fmla="*/ 1635100 h 1783724"/>
              <a:gd name="connsiteX144" fmla="*/ 4243963 w 12192000"/>
              <a:gd name="connsiteY144" fmla="*/ 1600547 h 1783724"/>
              <a:gd name="connsiteX145" fmla="*/ 4230390 w 12192000"/>
              <a:gd name="connsiteY145" fmla="*/ 1596782 h 1783724"/>
              <a:gd name="connsiteX146" fmla="*/ 4151096 w 12192000"/>
              <a:gd name="connsiteY146" fmla="*/ 1589415 h 1783724"/>
              <a:gd name="connsiteX147" fmla="*/ 4091729 w 12192000"/>
              <a:gd name="connsiteY147" fmla="*/ 1565484 h 1783724"/>
              <a:gd name="connsiteX148" fmla="*/ 3994992 w 12192000"/>
              <a:gd name="connsiteY148" fmla="*/ 1554250 h 1783724"/>
              <a:gd name="connsiteX149" fmla="*/ 3898778 w 12192000"/>
              <a:gd name="connsiteY149" fmla="*/ 1546088 h 1783724"/>
              <a:gd name="connsiteX150" fmla="*/ 3863728 w 12192000"/>
              <a:gd name="connsiteY150" fmla="*/ 1544567 h 1783724"/>
              <a:gd name="connsiteX151" fmla="*/ 3729252 w 12192000"/>
              <a:gd name="connsiteY151" fmla="*/ 1544592 h 1783724"/>
              <a:gd name="connsiteX152" fmla="*/ 3716543 w 12192000"/>
              <a:gd name="connsiteY152" fmla="*/ 1541771 h 1783724"/>
              <a:gd name="connsiteX153" fmla="*/ 3715389 w 12192000"/>
              <a:gd name="connsiteY153" fmla="*/ 1538406 h 1783724"/>
              <a:gd name="connsiteX154" fmla="*/ 3682391 w 12192000"/>
              <a:gd name="connsiteY154" fmla="*/ 1529372 h 1783724"/>
              <a:gd name="connsiteX155" fmla="*/ 3669607 w 12192000"/>
              <a:gd name="connsiteY155" fmla="*/ 1534463 h 1783724"/>
              <a:gd name="connsiteX156" fmla="*/ 3669577 w 12192000"/>
              <a:gd name="connsiteY156" fmla="*/ 1534458 h 1783724"/>
              <a:gd name="connsiteX157" fmla="*/ 3660365 w 12192000"/>
              <a:gd name="connsiteY157" fmla="*/ 1531370 h 1783724"/>
              <a:gd name="connsiteX158" fmla="*/ 3637171 w 12192000"/>
              <a:gd name="connsiteY158" fmla="*/ 1523813 h 1783724"/>
              <a:gd name="connsiteX159" fmla="*/ 3636519 w 12192000"/>
              <a:gd name="connsiteY159" fmla="*/ 1523773 h 1783724"/>
              <a:gd name="connsiteX160" fmla="*/ 3589716 w 12192000"/>
              <a:gd name="connsiteY160" fmla="*/ 1506360 h 1783724"/>
              <a:gd name="connsiteX161" fmla="*/ 3583541 w 12192000"/>
              <a:gd name="connsiteY161" fmla="*/ 1507469 h 1783724"/>
              <a:gd name="connsiteX162" fmla="*/ 3574426 w 12192000"/>
              <a:gd name="connsiteY162" fmla="*/ 1507574 h 1783724"/>
              <a:gd name="connsiteX163" fmla="*/ 3574190 w 12192000"/>
              <a:gd name="connsiteY163" fmla="*/ 1507350 h 1783724"/>
              <a:gd name="connsiteX164" fmla="*/ 3565671 w 12192000"/>
              <a:gd name="connsiteY164" fmla="*/ 1507894 h 1783724"/>
              <a:gd name="connsiteX165" fmla="*/ 3515816 w 12192000"/>
              <a:gd name="connsiteY165" fmla="*/ 1499688 h 1783724"/>
              <a:gd name="connsiteX166" fmla="*/ 3452912 w 12192000"/>
              <a:gd name="connsiteY166" fmla="*/ 1496444 h 1783724"/>
              <a:gd name="connsiteX167" fmla="*/ 3380405 w 12192000"/>
              <a:gd name="connsiteY167" fmla="*/ 1486216 h 1783724"/>
              <a:gd name="connsiteX168" fmla="*/ 3343625 w 12192000"/>
              <a:gd name="connsiteY168" fmla="*/ 1500147 h 1783724"/>
              <a:gd name="connsiteX169" fmla="*/ 3323774 w 12192000"/>
              <a:gd name="connsiteY169" fmla="*/ 1501476 h 1783724"/>
              <a:gd name="connsiteX170" fmla="*/ 3321444 w 12192000"/>
              <a:gd name="connsiteY170" fmla="*/ 1500659 h 1783724"/>
              <a:gd name="connsiteX171" fmla="*/ 3242143 w 12192000"/>
              <a:gd name="connsiteY171" fmla="*/ 1505268 h 1783724"/>
              <a:gd name="connsiteX172" fmla="*/ 3122401 w 12192000"/>
              <a:gd name="connsiteY172" fmla="*/ 1511314 h 1783724"/>
              <a:gd name="connsiteX173" fmla="*/ 3010177 w 12192000"/>
              <a:gd name="connsiteY173" fmla="*/ 1513132 h 1783724"/>
              <a:gd name="connsiteX174" fmla="*/ 2782615 w 12192000"/>
              <a:gd name="connsiteY174" fmla="*/ 1509375 h 1783724"/>
              <a:gd name="connsiteX175" fmla="*/ 2668665 w 12192000"/>
              <a:gd name="connsiteY175" fmla="*/ 1517660 h 1783724"/>
              <a:gd name="connsiteX176" fmla="*/ 2548073 w 12192000"/>
              <a:gd name="connsiteY176" fmla="*/ 1516667 h 1783724"/>
              <a:gd name="connsiteX177" fmla="*/ 2423377 w 12192000"/>
              <a:gd name="connsiteY177" fmla="*/ 1527776 h 1783724"/>
              <a:gd name="connsiteX178" fmla="*/ 2295298 w 12192000"/>
              <a:gd name="connsiteY178" fmla="*/ 1534368 h 1783724"/>
              <a:gd name="connsiteX179" fmla="*/ 2188781 w 12192000"/>
              <a:gd name="connsiteY179" fmla="*/ 1529677 h 1783724"/>
              <a:gd name="connsiteX180" fmla="*/ 2074855 w 12192000"/>
              <a:gd name="connsiteY180" fmla="*/ 1515446 h 1783724"/>
              <a:gd name="connsiteX181" fmla="*/ 2012587 w 12192000"/>
              <a:gd name="connsiteY181" fmla="*/ 1522487 h 1783724"/>
              <a:gd name="connsiteX182" fmla="*/ 1932075 w 12192000"/>
              <a:gd name="connsiteY182" fmla="*/ 1517914 h 1783724"/>
              <a:gd name="connsiteX183" fmla="*/ 1908490 w 12192000"/>
              <a:gd name="connsiteY183" fmla="*/ 1526423 h 1783724"/>
              <a:gd name="connsiteX184" fmla="*/ 1908410 w 12192000"/>
              <a:gd name="connsiteY184" fmla="*/ 1526410 h 1783724"/>
              <a:gd name="connsiteX185" fmla="*/ 1901918 w 12192000"/>
              <a:gd name="connsiteY185" fmla="*/ 1522410 h 1783724"/>
              <a:gd name="connsiteX186" fmla="*/ 1876753 w 12192000"/>
              <a:gd name="connsiteY186" fmla="*/ 1517619 h 1783724"/>
              <a:gd name="connsiteX187" fmla="*/ 1858194 w 12192000"/>
              <a:gd name="connsiteY187" fmla="*/ 1522343 h 1783724"/>
              <a:gd name="connsiteX188" fmla="*/ 1702657 w 12192000"/>
              <a:gd name="connsiteY188" fmla="*/ 1510562 h 1783724"/>
              <a:gd name="connsiteX189" fmla="*/ 1701421 w 12192000"/>
              <a:gd name="connsiteY189" fmla="*/ 1510775 h 1783724"/>
              <a:gd name="connsiteX190" fmla="*/ 1699973 w 12192000"/>
              <a:gd name="connsiteY190" fmla="*/ 1507739 h 1783724"/>
              <a:gd name="connsiteX191" fmla="*/ 1682526 w 12192000"/>
              <a:gd name="connsiteY191" fmla="*/ 1504598 h 1783724"/>
              <a:gd name="connsiteX192" fmla="*/ 1677380 w 12192000"/>
              <a:gd name="connsiteY192" fmla="*/ 1504851 h 1783724"/>
              <a:gd name="connsiteX193" fmla="*/ 1670304 w 12192000"/>
              <a:gd name="connsiteY193" fmla="*/ 1503744 h 1783724"/>
              <a:gd name="connsiteX194" fmla="*/ 1670197 w 12192000"/>
              <a:gd name="connsiteY194" fmla="*/ 1503497 h 1783724"/>
              <a:gd name="connsiteX195" fmla="*/ 1626301 w 12192000"/>
              <a:gd name="connsiteY195" fmla="*/ 1474931 h 1783724"/>
              <a:gd name="connsiteX196" fmla="*/ 1535119 w 12192000"/>
              <a:gd name="connsiteY196" fmla="*/ 1463075 h 1783724"/>
              <a:gd name="connsiteX197" fmla="*/ 1531340 w 12192000"/>
              <a:gd name="connsiteY197" fmla="*/ 1461293 h 1783724"/>
              <a:gd name="connsiteX198" fmla="*/ 1498454 w 12192000"/>
              <a:gd name="connsiteY198" fmla="*/ 1463478 h 1783724"/>
              <a:gd name="connsiteX199" fmla="*/ 1478806 w 12192000"/>
              <a:gd name="connsiteY199" fmla="*/ 1464611 h 1783724"/>
              <a:gd name="connsiteX200" fmla="*/ 1358081 w 12192000"/>
              <a:gd name="connsiteY200" fmla="*/ 1455545 h 1783724"/>
              <a:gd name="connsiteX201" fmla="*/ 1222449 w 12192000"/>
              <a:gd name="connsiteY201" fmla="*/ 1455454 h 1783724"/>
              <a:gd name="connsiteX202" fmla="*/ 1180983 w 12192000"/>
              <a:gd name="connsiteY202" fmla="*/ 1440557 h 1783724"/>
              <a:gd name="connsiteX203" fmla="*/ 1018426 w 12192000"/>
              <a:gd name="connsiteY203" fmla="*/ 1400226 h 1783724"/>
              <a:gd name="connsiteX204" fmla="*/ 940021 w 12192000"/>
              <a:gd name="connsiteY204" fmla="*/ 1409452 h 1783724"/>
              <a:gd name="connsiteX205" fmla="*/ 940362 w 12192000"/>
              <a:gd name="connsiteY205" fmla="*/ 1408090 h 1783724"/>
              <a:gd name="connsiteX206" fmla="*/ 927147 w 12192000"/>
              <a:gd name="connsiteY206" fmla="*/ 1407436 h 1783724"/>
              <a:gd name="connsiteX207" fmla="*/ 915481 w 12192000"/>
              <a:gd name="connsiteY207" fmla="*/ 1395526 h 1783724"/>
              <a:gd name="connsiteX208" fmla="*/ 884363 w 12192000"/>
              <a:gd name="connsiteY208" fmla="*/ 1395024 h 1783724"/>
              <a:gd name="connsiteX209" fmla="*/ 883522 w 12192000"/>
              <a:gd name="connsiteY209" fmla="*/ 1400267 h 1783724"/>
              <a:gd name="connsiteX210" fmla="*/ 865903 w 12192000"/>
              <a:gd name="connsiteY210" fmla="*/ 1394324 h 1783724"/>
              <a:gd name="connsiteX211" fmla="*/ 790832 w 12192000"/>
              <a:gd name="connsiteY211" fmla="*/ 1370999 h 1783724"/>
              <a:gd name="connsiteX212" fmla="*/ 749766 w 12192000"/>
              <a:gd name="connsiteY212" fmla="*/ 1353216 h 1783724"/>
              <a:gd name="connsiteX213" fmla="*/ 705470 w 12192000"/>
              <a:gd name="connsiteY213" fmla="*/ 1354328 h 1783724"/>
              <a:gd name="connsiteX214" fmla="*/ 692371 w 12192000"/>
              <a:gd name="connsiteY214" fmla="*/ 1343942 h 1783724"/>
              <a:gd name="connsiteX215" fmla="*/ 690203 w 12192000"/>
              <a:gd name="connsiteY215" fmla="*/ 1341970 h 1783724"/>
              <a:gd name="connsiteX216" fmla="*/ 679574 w 12192000"/>
              <a:gd name="connsiteY216" fmla="*/ 1338069 h 1783724"/>
              <a:gd name="connsiteX217" fmla="*/ 679009 w 12192000"/>
              <a:gd name="connsiteY217" fmla="*/ 1331966 h 1783724"/>
              <a:gd name="connsiteX218" fmla="*/ 664756 w 12192000"/>
              <a:gd name="connsiteY218" fmla="*/ 1322509 h 1783724"/>
              <a:gd name="connsiteX219" fmla="*/ 644515 w 12192000"/>
              <a:gd name="connsiteY219" fmla="*/ 1316732 h 1783724"/>
              <a:gd name="connsiteX220" fmla="*/ 545716 w 12192000"/>
              <a:gd name="connsiteY220" fmla="*/ 1294878 h 1783724"/>
              <a:gd name="connsiteX221" fmla="*/ 488094 w 12192000"/>
              <a:gd name="connsiteY221" fmla="*/ 1278596 h 1783724"/>
              <a:gd name="connsiteX222" fmla="*/ 468538 w 12192000"/>
              <a:gd name="connsiteY222" fmla="*/ 1267376 h 1783724"/>
              <a:gd name="connsiteX223" fmla="*/ 439655 w 12192000"/>
              <a:gd name="connsiteY223" fmla="*/ 1255090 h 1783724"/>
              <a:gd name="connsiteX224" fmla="*/ 390496 w 12192000"/>
              <a:gd name="connsiteY224" fmla="*/ 1229512 h 1783724"/>
              <a:gd name="connsiteX225" fmla="*/ 362616 w 12192000"/>
              <a:gd name="connsiteY225" fmla="*/ 1221981 h 1783724"/>
              <a:gd name="connsiteX226" fmla="*/ 348184 w 12192000"/>
              <a:gd name="connsiteY226" fmla="*/ 1213437 h 1783724"/>
              <a:gd name="connsiteX227" fmla="*/ 341576 w 12192000"/>
              <a:gd name="connsiteY227" fmla="*/ 1212583 h 1783724"/>
              <a:gd name="connsiteX228" fmla="*/ 320370 w 12192000"/>
              <a:gd name="connsiteY228" fmla="*/ 1206827 h 1783724"/>
              <a:gd name="connsiteX229" fmla="*/ 308082 w 12192000"/>
              <a:gd name="connsiteY229" fmla="*/ 1204195 h 1783724"/>
              <a:gd name="connsiteX230" fmla="*/ 303141 w 12192000"/>
              <a:gd name="connsiteY230" fmla="*/ 1203396 h 1783724"/>
              <a:gd name="connsiteX231" fmla="*/ 260955 w 12192000"/>
              <a:gd name="connsiteY231" fmla="*/ 1203345 h 1783724"/>
              <a:gd name="connsiteX232" fmla="*/ 234352 w 12192000"/>
              <a:gd name="connsiteY232" fmla="*/ 1193972 h 1783724"/>
              <a:gd name="connsiteX233" fmla="*/ 210954 w 12192000"/>
              <a:gd name="connsiteY233" fmla="*/ 1192326 h 1783724"/>
              <a:gd name="connsiteX234" fmla="*/ 204851 w 12192000"/>
              <a:gd name="connsiteY234" fmla="*/ 1190210 h 1783724"/>
              <a:gd name="connsiteX235" fmla="*/ 145778 w 12192000"/>
              <a:gd name="connsiteY235" fmla="*/ 1190651 h 1783724"/>
              <a:gd name="connsiteX236" fmla="*/ 105518 w 12192000"/>
              <a:gd name="connsiteY236" fmla="*/ 1184937 h 1783724"/>
              <a:gd name="connsiteX237" fmla="*/ 17623 w 12192000"/>
              <a:gd name="connsiteY237" fmla="*/ 1185238 h 1783724"/>
              <a:gd name="connsiteX238" fmla="*/ 0 w 12192000"/>
              <a:gd name="connsiteY238" fmla="*/ 1184768 h 1783724"/>
              <a:gd name="connsiteX239" fmla="*/ 0 w 12192000"/>
              <a:gd name="connsiteY239"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28948 w 12192000"/>
              <a:gd name="connsiteY16" fmla="*/ 1245981 h 1783724"/>
              <a:gd name="connsiteX17" fmla="*/ 11090810 w 12192000"/>
              <a:gd name="connsiteY17" fmla="*/ 1243590 h 1783724"/>
              <a:gd name="connsiteX18" fmla="*/ 11085499 w 12192000"/>
              <a:gd name="connsiteY18" fmla="*/ 1248151 h 1783724"/>
              <a:gd name="connsiteX19" fmla="*/ 10955096 w 12192000"/>
              <a:gd name="connsiteY19" fmla="*/ 1231768 h 1783724"/>
              <a:gd name="connsiteX20" fmla="*/ 10864884 w 12192000"/>
              <a:gd name="connsiteY20" fmla="*/ 1245957 h 1783724"/>
              <a:gd name="connsiteX21" fmla="*/ 10841363 w 12192000"/>
              <a:gd name="connsiteY21" fmla="*/ 1251400 h 1783724"/>
              <a:gd name="connsiteX22" fmla="*/ 10780910 w 12192000"/>
              <a:gd name="connsiteY22" fmla="*/ 1249166 h 1783724"/>
              <a:gd name="connsiteX23" fmla="*/ 10696254 w 12192000"/>
              <a:gd name="connsiteY23" fmla="*/ 1259247 h 1783724"/>
              <a:gd name="connsiteX24" fmla="*/ 10577832 w 12192000"/>
              <a:gd name="connsiteY24" fmla="*/ 1255994 h 1783724"/>
              <a:gd name="connsiteX25" fmla="*/ 10531976 w 12192000"/>
              <a:gd name="connsiteY25" fmla="*/ 1249692 h 1783724"/>
              <a:gd name="connsiteX26" fmla="*/ 10453101 w 12192000"/>
              <a:gd name="connsiteY26" fmla="*/ 1241000 h 1783724"/>
              <a:gd name="connsiteX27" fmla="*/ 10407706 w 12192000"/>
              <a:gd name="connsiteY27" fmla="*/ 1235650 h 1783724"/>
              <a:gd name="connsiteX28" fmla="*/ 10368559 w 12192000"/>
              <a:gd name="connsiteY28" fmla="*/ 1235686 h 1783724"/>
              <a:gd name="connsiteX29" fmla="*/ 10352542 w 12192000"/>
              <a:gd name="connsiteY29" fmla="*/ 1245817 h 1783724"/>
              <a:gd name="connsiteX30" fmla="*/ 10294918 w 12192000"/>
              <a:gd name="connsiteY30" fmla="*/ 1263549 h 1783724"/>
              <a:gd name="connsiteX31" fmla="*/ 10271059 w 12192000"/>
              <a:gd name="connsiteY31" fmla="*/ 1265010 h 1783724"/>
              <a:gd name="connsiteX32" fmla="*/ 10239064 w 12192000"/>
              <a:gd name="connsiteY32" fmla="*/ 1270598 h 1783724"/>
              <a:gd name="connsiteX33" fmla="*/ 10181078 w 12192000"/>
              <a:gd name="connsiteY33" fmla="*/ 1276374 h 1783724"/>
              <a:gd name="connsiteX34" fmla="*/ 10153458 w 12192000"/>
              <a:gd name="connsiteY34" fmla="*/ 1285229 h 1783724"/>
              <a:gd name="connsiteX35" fmla="*/ 10140775 w 12192000"/>
              <a:gd name="connsiteY35" fmla="*/ 1285847 h 1783724"/>
              <a:gd name="connsiteX36" fmla="*/ 10132055 w 12192000"/>
              <a:gd name="connsiteY36" fmla="*/ 1297214 h 1783724"/>
              <a:gd name="connsiteX37" fmla="*/ 10094093 w 12192000"/>
              <a:gd name="connsiteY37" fmla="*/ 1316697 h 1783724"/>
              <a:gd name="connsiteX38" fmla="*/ 10054855 w 12192000"/>
              <a:gd name="connsiteY38" fmla="*/ 1316203 h 1783724"/>
              <a:gd name="connsiteX39" fmla="*/ 10016268 w 12192000"/>
              <a:gd name="connsiteY39" fmla="*/ 1325133 h 1783724"/>
              <a:gd name="connsiteX40" fmla="*/ 9937115 w 12192000"/>
              <a:gd name="connsiteY40" fmla="*/ 1337731 h 1783724"/>
              <a:gd name="connsiteX41" fmla="*/ 9824942 w 12192000"/>
              <a:gd name="connsiteY41" fmla="*/ 1342969 h 1783724"/>
              <a:gd name="connsiteX42" fmla="*/ 9705553 w 12192000"/>
              <a:gd name="connsiteY42" fmla="*/ 1359323 h 1783724"/>
              <a:gd name="connsiteX43" fmla="*/ 9589915 w 12192000"/>
              <a:gd name="connsiteY43" fmla="*/ 1382355 h 1783724"/>
              <a:gd name="connsiteX44" fmla="*/ 9315048 w 12192000"/>
              <a:gd name="connsiteY44" fmla="*/ 1428626 h 1783724"/>
              <a:gd name="connsiteX45" fmla="*/ 9209077 w 12192000"/>
              <a:gd name="connsiteY45" fmla="*/ 1448049 h 1783724"/>
              <a:gd name="connsiteX46" fmla="*/ 9133300 w 12192000"/>
              <a:gd name="connsiteY46" fmla="*/ 1456152 h 1783724"/>
              <a:gd name="connsiteX47" fmla="*/ 9031264 w 12192000"/>
              <a:gd name="connsiteY47" fmla="*/ 1462053 h 1783724"/>
              <a:gd name="connsiteX48" fmla="*/ 8983321 w 12192000"/>
              <a:gd name="connsiteY48" fmla="*/ 1464616 h 1783724"/>
              <a:gd name="connsiteX49" fmla="*/ 8983035 w 12192000"/>
              <a:gd name="connsiteY49" fmla="*/ 1464417 h 1783724"/>
              <a:gd name="connsiteX50" fmla="*/ 8974072 w 12192000"/>
              <a:gd name="connsiteY50" fmla="*/ 1465390 h 1783724"/>
              <a:gd name="connsiteX51" fmla="*/ 8968242 w 12192000"/>
              <a:gd name="connsiteY51" fmla="*/ 1467079 h 1783724"/>
              <a:gd name="connsiteX52" fmla="*/ 8952199 w 12192000"/>
              <a:gd name="connsiteY52" fmla="*/ 1469700 h 1783724"/>
              <a:gd name="connsiteX53" fmla="*/ 8945873 w 12192000"/>
              <a:gd name="connsiteY53" fmla="*/ 1469099 h 1783724"/>
              <a:gd name="connsiteX54" fmla="*/ 8940905 w 12192000"/>
              <a:gd name="connsiteY54" fmla="*/ 1467238 h 1783724"/>
              <a:gd name="connsiteX55" fmla="*/ 8906846 w 12192000"/>
              <a:gd name="connsiteY55" fmla="*/ 1464481 h 1783724"/>
              <a:gd name="connsiteX56" fmla="*/ 8730411 w 12192000"/>
              <a:gd name="connsiteY56" fmla="*/ 1479838 h 1783724"/>
              <a:gd name="connsiteX57" fmla="*/ 8685834 w 12192000"/>
              <a:gd name="connsiteY57" fmla="*/ 1481431 h 1783724"/>
              <a:gd name="connsiteX58" fmla="*/ 8574116 w 12192000"/>
              <a:gd name="connsiteY58" fmla="*/ 1488166 h 1783724"/>
              <a:gd name="connsiteX59" fmla="*/ 8503254 w 12192000"/>
              <a:gd name="connsiteY59" fmla="*/ 1475627 h 1783724"/>
              <a:gd name="connsiteX60" fmla="*/ 8489028 w 12192000"/>
              <a:gd name="connsiteY60" fmla="*/ 1480483 h 1783724"/>
              <a:gd name="connsiteX61" fmla="*/ 8484222 w 12192000"/>
              <a:gd name="connsiteY61" fmla="*/ 1482955 h 1783724"/>
              <a:gd name="connsiteX62" fmla="*/ 8476034 w 12192000"/>
              <a:gd name="connsiteY62" fmla="*/ 1485197 h 1783724"/>
              <a:gd name="connsiteX63" fmla="*/ 8475659 w 12192000"/>
              <a:gd name="connsiteY63" fmla="*/ 1485048 h 1783724"/>
              <a:gd name="connsiteX64" fmla="*/ 8468325 w 12192000"/>
              <a:gd name="connsiteY64" fmla="*/ 1487552 h 1783724"/>
              <a:gd name="connsiteX65" fmla="*/ 8401298 w 12192000"/>
              <a:gd name="connsiteY65" fmla="*/ 1493672 h 1783724"/>
              <a:gd name="connsiteX66" fmla="*/ 8390295 w 12192000"/>
              <a:gd name="connsiteY66" fmla="*/ 1502138 h 1783724"/>
              <a:gd name="connsiteX67" fmla="*/ 8370102 w 12192000"/>
              <a:gd name="connsiteY67" fmla="*/ 1508730 h 1783724"/>
              <a:gd name="connsiteX68" fmla="*/ 8248843 w 12192000"/>
              <a:gd name="connsiteY68" fmla="*/ 1537060 h 1783724"/>
              <a:gd name="connsiteX69" fmla="*/ 8244399 w 12192000"/>
              <a:gd name="connsiteY69" fmla="*/ 1538596 h 1783724"/>
              <a:gd name="connsiteX70" fmla="*/ 8241700 w 12192000"/>
              <a:gd name="connsiteY70" fmla="*/ 1538396 h 1783724"/>
              <a:gd name="connsiteX71" fmla="*/ 8230388 w 12192000"/>
              <a:gd name="connsiteY71" fmla="*/ 1546517 h 1783724"/>
              <a:gd name="connsiteX72" fmla="*/ 8224228 w 12192000"/>
              <a:gd name="connsiteY72" fmla="*/ 1557267 h 1783724"/>
              <a:gd name="connsiteX73" fmla="*/ 8199666 w 12192000"/>
              <a:gd name="connsiteY73" fmla="*/ 1559012 h 1783724"/>
              <a:gd name="connsiteX74" fmla="*/ 8194548 w 12192000"/>
              <a:gd name="connsiteY74" fmla="*/ 1565013 h 1783724"/>
              <a:gd name="connsiteX75" fmla="*/ 8165771 w 12192000"/>
              <a:gd name="connsiteY75" fmla="*/ 1579116 h 1783724"/>
              <a:gd name="connsiteX76" fmla="*/ 8116832 w 12192000"/>
              <a:gd name="connsiteY76" fmla="*/ 1608547 h 1783724"/>
              <a:gd name="connsiteX77" fmla="*/ 8089016 w 12192000"/>
              <a:gd name="connsiteY77" fmla="*/ 1617129 h 1783724"/>
              <a:gd name="connsiteX78" fmla="*/ 8074658 w 12192000"/>
              <a:gd name="connsiteY78" fmla="*/ 1626971 h 1783724"/>
              <a:gd name="connsiteX79" fmla="*/ 8068056 w 12192000"/>
              <a:gd name="connsiteY79" fmla="*/ 1627924 h 1783724"/>
              <a:gd name="connsiteX80" fmla="*/ 8046900 w 12192000"/>
              <a:gd name="connsiteY80" fmla="*/ 1634483 h 1783724"/>
              <a:gd name="connsiteX81" fmla="*/ 8034634 w 12192000"/>
              <a:gd name="connsiteY81" fmla="*/ 1637466 h 1783724"/>
              <a:gd name="connsiteX82" fmla="*/ 8029700 w 12192000"/>
              <a:gd name="connsiteY82" fmla="*/ 1638364 h 1783724"/>
              <a:gd name="connsiteX83" fmla="*/ 7987514 w 12192000"/>
              <a:gd name="connsiteY83" fmla="*/ 1638160 h 1783724"/>
              <a:gd name="connsiteX84" fmla="*/ 7960991 w 12192000"/>
              <a:gd name="connsiteY84" fmla="*/ 1648892 h 1783724"/>
              <a:gd name="connsiteX85" fmla="*/ 7937606 w 12192000"/>
              <a:gd name="connsiteY85" fmla="*/ 1650659 h 1783724"/>
              <a:gd name="connsiteX86" fmla="*/ 7931522 w 12192000"/>
              <a:gd name="connsiteY86" fmla="*/ 1653082 h 1783724"/>
              <a:gd name="connsiteX87" fmla="*/ 7872444 w 12192000"/>
              <a:gd name="connsiteY87" fmla="*/ 1652202 h 1783724"/>
              <a:gd name="connsiteX88" fmla="*/ 7832232 w 12192000"/>
              <a:gd name="connsiteY88" fmla="*/ 1658594 h 1783724"/>
              <a:gd name="connsiteX89" fmla="*/ 7744332 w 12192000"/>
              <a:gd name="connsiteY89" fmla="*/ 1657695 h 1783724"/>
              <a:gd name="connsiteX90" fmla="*/ 7723062 w 12192000"/>
              <a:gd name="connsiteY90" fmla="*/ 1658222 h 1783724"/>
              <a:gd name="connsiteX91" fmla="*/ 7705682 w 12192000"/>
              <a:gd name="connsiteY91" fmla="*/ 1664606 h 1783724"/>
              <a:gd name="connsiteX92" fmla="*/ 7702441 w 12192000"/>
              <a:gd name="connsiteY92" fmla="*/ 1671260 h 1783724"/>
              <a:gd name="connsiteX93" fmla="*/ 7690889 w 12192000"/>
              <a:gd name="connsiteY93" fmla="*/ 1672499 h 1783724"/>
              <a:gd name="connsiteX94" fmla="*/ 7688002 w 12192000"/>
              <a:gd name="connsiteY94" fmla="*/ 1674071 h 1783724"/>
              <a:gd name="connsiteX95" fmla="*/ 7671275 w 12192000"/>
              <a:gd name="connsiteY95" fmla="*/ 1681835 h 1783724"/>
              <a:gd name="connsiteX96" fmla="*/ 7585018 w 12192000"/>
              <a:gd name="connsiteY96" fmla="*/ 1675431 h 1783724"/>
              <a:gd name="connsiteX97" fmla="*/ 7471472 w 12192000"/>
              <a:gd name="connsiteY97" fmla="*/ 1682487 h 1783724"/>
              <a:gd name="connsiteX98" fmla="*/ 7381391 w 12192000"/>
              <a:gd name="connsiteY98" fmla="*/ 1689122 h 1783724"/>
              <a:gd name="connsiteX99" fmla="*/ 7292528 w 12192000"/>
              <a:gd name="connsiteY99" fmla="*/ 1689863 h 1783724"/>
              <a:gd name="connsiteX100" fmla="*/ 7204542 w 12192000"/>
              <a:gd name="connsiteY100" fmla="*/ 1667362 h 1783724"/>
              <a:gd name="connsiteX101" fmla="*/ 7179107 w 12192000"/>
              <a:gd name="connsiteY101" fmla="*/ 1664705 h 1783724"/>
              <a:gd name="connsiteX102" fmla="*/ 7176110 w 12192000"/>
              <a:gd name="connsiteY102" fmla="*/ 1667956 h 1783724"/>
              <a:gd name="connsiteX103" fmla="*/ 7149935 w 12192000"/>
              <a:gd name="connsiteY103" fmla="*/ 1671723 h 1783724"/>
              <a:gd name="connsiteX104" fmla="*/ 7076173 w 12192000"/>
              <a:gd name="connsiteY104" fmla="*/ 1681613 h 1783724"/>
              <a:gd name="connsiteX105" fmla="*/ 6997704 w 12192000"/>
              <a:gd name="connsiteY105" fmla="*/ 1681043 h 1783724"/>
              <a:gd name="connsiteX106" fmla="*/ 6883473 w 12192000"/>
              <a:gd name="connsiteY106" fmla="*/ 1705122 h 1783724"/>
              <a:gd name="connsiteX107" fmla="*/ 6687688 w 12192000"/>
              <a:gd name="connsiteY107" fmla="*/ 1727643 h 1783724"/>
              <a:gd name="connsiteX108" fmla="*/ 6529051 w 12192000"/>
              <a:gd name="connsiteY108" fmla="*/ 1750971 h 1783724"/>
              <a:gd name="connsiteX109" fmla="*/ 6306028 w 12192000"/>
              <a:gd name="connsiteY109" fmla="*/ 1761123 h 1783724"/>
              <a:gd name="connsiteX110" fmla="*/ 6183195 w 12192000"/>
              <a:gd name="connsiteY110" fmla="*/ 1758873 h 1783724"/>
              <a:gd name="connsiteX111" fmla="*/ 6123126 w 12192000"/>
              <a:gd name="connsiteY111" fmla="*/ 1768552 h 1783724"/>
              <a:gd name="connsiteX112" fmla="*/ 6096136 w 12192000"/>
              <a:gd name="connsiteY112" fmla="*/ 1767260 h 1783724"/>
              <a:gd name="connsiteX113" fmla="*/ 6032917 w 12192000"/>
              <a:gd name="connsiteY113" fmla="*/ 1757308 h 1783724"/>
              <a:gd name="connsiteX114" fmla="*/ 5977870 w 12192000"/>
              <a:gd name="connsiteY114" fmla="*/ 1771268 h 1783724"/>
              <a:gd name="connsiteX115" fmla="*/ 5916336 w 12192000"/>
              <a:gd name="connsiteY115" fmla="*/ 1780879 h 1783724"/>
              <a:gd name="connsiteX116" fmla="*/ 5867980 w 12192000"/>
              <a:gd name="connsiteY116" fmla="*/ 1783724 h 1783724"/>
              <a:gd name="connsiteX117" fmla="*/ 5743302 w 12192000"/>
              <a:gd name="connsiteY117" fmla="*/ 1782136 h 1783724"/>
              <a:gd name="connsiteX118" fmla="*/ 5607054 w 12192000"/>
              <a:gd name="connsiteY118" fmla="*/ 1775578 h 1783724"/>
              <a:gd name="connsiteX119" fmla="*/ 5464006 w 12192000"/>
              <a:gd name="connsiteY119" fmla="*/ 1763436 h 1783724"/>
              <a:gd name="connsiteX120" fmla="*/ 5412840 w 12192000"/>
              <a:gd name="connsiteY120" fmla="*/ 1767920 h 1783724"/>
              <a:gd name="connsiteX121" fmla="*/ 5361713 w 12192000"/>
              <a:gd name="connsiteY121" fmla="*/ 1773980 h 1783724"/>
              <a:gd name="connsiteX122" fmla="*/ 5241786 w 12192000"/>
              <a:gd name="connsiteY122" fmla="*/ 1756656 h 1783724"/>
              <a:gd name="connsiteX123" fmla="*/ 5202963 w 12192000"/>
              <a:gd name="connsiteY123" fmla="*/ 1747306 h 1783724"/>
              <a:gd name="connsiteX124" fmla="*/ 5154668 w 12192000"/>
              <a:gd name="connsiteY124" fmla="*/ 1744668 h 1783724"/>
              <a:gd name="connsiteX125" fmla="*/ 5136547 w 12192000"/>
              <a:gd name="connsiteY125" fmla="*/ 1738620 h 1783724"/>
              <a:gd name="connsiteX126" fmla="*/ 5122587 w 12192000"/>
              <a:gd name="connsiteY126" fmla="*/ 1735756 h 1783724"/>
              <a:gd name="connsiteX127" fmla="*/ 5119579 w 12192000"/>
              <a:gd name="connsiteY127" fmla="*/ 1734004 h 1783724"/>
              <a:gd name="connsiteX128" fmla="*/ 5101616 w 12192000"/>
              <a:gd name="connsiteY128" fmla="*/ 1724948 h 1783724"/>
              <a:gd name="connsiteX129" fmla="*/ 5045783 w 12192000"/>
              <a:gd name="connsiteY129" fmla="*/ 1730209 h 1783724"/>
              <a:gd name="connsiteX130" fmla="*/ 4991477 w 12192000"/>
              <a:gd name="connsiteY130" fmla="*/ 1716450 h 1783724"/>
              <a:gd name="connsiteX131" fmla="*/ 4820387 w 12192000"/>
              <a:gd name="connsiteY131" fmla="*/ 1695973 h 1783724"/>
              <a:gd name="connsiteX132" fmla="*/ 4742338 w 12192000"/>
              <a:gd name="connsiteY132" fmla="*/ 1672696 h 1783724"/>
              <a:gd name="connsiteX133" fmla="*/ 4703062 w 12192000"/>
              <a:gd name="connsiteY133" fmla="*/ 1665094 h 1783724"/>
              <a:gd name="connsiteX134" fmla="*/ 4701052 w 12192000"/>
              <a:gd name="connsiteY134" fmla="*/ 1664466 h 1783724"/>
              <a:gd name="connsiteX135" fmla="*/ 4701986 w 12192000"/>
              <a:gd name="connsiteY135" fmla="*/ 1664294 h 1783724"/>
              <a:gd name="connsiteX136" fmla="*/ 4697074 w 12192000"/>
              <a:gd name="connsiteY136" fmla="*/ 1663224 h 1783724"/>
              <a:gd name="connsiteX137" fmla="*/ 4701052 w 12192000"/>
              <a:gd name="connsiteY137" fmla="*/ 1664466 h 1783724"/>
              <a:gd name="connsiteX138" fmla="*/ 4695406 w 12192000"/>
              <a:gd name="connsiteY138" fmla="*/ 1665504 h 1783724"/>
              <a:gd name="connsiteX139" fmla="*/ 4495727 w 12192000"/>
              <a:gd name="connsiteY139" fmla="*/ 1656633 h 1783724"/>
              <a:gd name="connsiteX140" fmla="*/ 4428317 w 12192000"/>
              <a:gd name="connsiteY140" fmla="*/ 1646311 h 1783724"/>
              <a:gd name="connsiteX141" fmla="*/ 4424455 w 12192000"/>
              <a:gd name="connsiteY141" fmla="*/ 1646545 h 1783724"/>
              <a:gd name="connsiteX142" fmla="*/ 4418141 w 12192000"/>
              <a:gd name="connsiteY142" fmla="*/ 1643457 h 1783724"/>
              <a:gd name="connsiteX143" fmla="*/ 4389054 w 12192000"/>
              <a:gd name="connsiteY143" fmla="*/ 1635100 h 1783724"/>
              <a:gd name="connsiteX144" fmla="*/ 4243963 w 12192000"/>
              <a:gd name="connsiteY144" fmla="*/ 1600547 h 1783724"/>
              <a:gd name="connsiteX145" fmla="*/ 4230390 w 12192000"/>
              <a:gd name="connsiteY145" fmla="*/ 1596782 h 1783724"/>
              <a:gd name="connsiteX146" fmla="*/ 4151096 w 12192000"/>
              <a:gd name="connsiteY146" fmla="*/ 1589415 h 1783724"/>
              <a:gd name="connsiteX147" fmla="*/ 4091729 w 12192000"/>
              <a:gd name="connsiteY147" fmla="*/ 1565484 h 1783724"/>
              <a:gd name="connsiteX148" fmla="*/ 3994992 w 12192000"/>
              <a:gd name="connsiteY148" fmla="*/ 1554250 h 1783724"/>
              <a:gd name="connsiteX149" fmla="*/ 3898778 w 12192000"/>
              <a:gd name="connsiteY149" fmla="*/ 1546088 h 1783724"/>
              <a:gd name="connsiteX150" fmla="*/ 3863728 w 12192000"/>
              <a:gd name="connsiteY150" fmla="*/ 1544567 h 1783724"/>
              <a:gd name="connsiteX151" fmla="*/ 3729252 w 12192000"/>
              <a:gd name="connsiteY151" fmla="*/ 1544592 h 1783724"/>
              <a:gd name="connsiteX152" fmla="*/ 3716543 w 12192000"/>
              <a:gd name="connsiteY152" fmla="*/ 1541771 h 1783724"/>
              <a:gd name="connsiteX153" fmla="*/ 3715389 w 12192000"/>
              <a:gd name="connsiteY153" fmla="*/ 1538406 h 1783724"/>
              <a:gd name="connsiteX154" fmla="*/ 3682391 w 12192000"/>
              <a:gd name="connsiteY154" fmla="*/ 1529372 h 1783724"/>
              <a:gd name="connsiteX155" fmla="*/ 3669607 w 12192000"/>
              <a:gd name="connsiteY155" fmla="*/ 1534463 h 1783724"/>
              <a:gd name="connsiteX156" fmla="*/ 3669577 w 12192000"/>
              <a:gd name="connsiteY156" fmla="*/ 1534458 h 1783724"/>
              <a:gd name="connsiteX157" fmla="*/ 3660365 w 12192000"/>
              <a:gd name="connsiteY157" fmla="*/ 1531370 h 1783724"/>
              <a:gd name="connsiteX158" fmla="*/ 3637171 w 12192000"/>
              <a:gd name="connsiteY158" fmla="*/ 1523813 h 1783724"/>
              <a:gd name="connsiteX159" fmla="*/ 3636519 w 12192000"/>
              <a:gd name="connsiteY159" fmla="*/ 1523773 h 1783724"/>
              <a:gd name="connsiteX160" fmla="*/ 3589716 w 12192000"/>
              <a:gd name="connsiteY160" fmla="*/ 1506360 h 1783724"/>
              <a:gd name="connsiteX161" fmla="*/ 3583541 w 12192000"/>
              <a:gd name="connsiteY161" fmla="*/ 1507469 h 1783724"/>
              <a:gd name="connsiteX162" fmla="*/ 3574426 w 12192000"/>
              <a:gd name="connsiteY162" fmla="*/ 1507574 h 1783724"/>
              <a:gd name="connsiteX163" fmla="*/ 3574190 w 12192000"/>
              <a:gd name="connsiteY163" fmla="*/ 1507350 h 1783724"/>
              <a:gd name="connsiteX164" fmla="*/ 3565671 w 12192000"/>
              <a:gd name="connsiteY164" fmla="*/ 1507894 h 1783724"/>
              <a:gd name="connsiteX165" fmla="*/ 3515816 w 12192000"/>
              <a:gd name="connsiteY165" fmla="*/ 1499688 h 1783724"/>
              <a:gd name="connsiteX166" fmla="*/ 3452912 w 12192000"/>
              <a:gd name="connsiteY166" fmla="*/ 1496444 h 1783724"/>
              <a:gd name="connsiteX167" fmla="*/ 3380405 w 12192000"/>
              <a:gd name="connsiteY167" fmla="*/ 1486216 h 1783724"/>
              <a:gd name="connsiteX168" fmla="*/ 3343625 w 12192000"/>
              <a:gd name="connsiteY168" fmla="*/ 1500147 h 1783724"/>
              <a:gd name="connsiteX169" fmla="*/ 3323774 w 12192000"/>
              <a:gd name="connsiteY169" fmla="*/ 1501476 h 1783724"/>
              <a:gd name="connsiteX170" fmla="*/ 3321444 w 12192000"/>
              <a:gd name="connsiteY170" fmla="*/ 1500659 h 1783724"/>
              <a:gd name="connsiteX171" fmla="*/ 3242143 w 12192000"/>
              <a:gd name="connsiteY171" fmla="*/ 1505268 h 1783724"/>
              <a:gd name="connsiteX172" fmla="*/ 3122401 w 12192000"/>
              <a:gd name="connsiteY172" fmla="*/ 1511314 h 1783724"/>
              <a:gd name="connsiteX173" fmla="*/ 3010177 w 12192000"/>
              <a:gd name="connsiteY173" fmla="*/ 1513132 h 1783724"/>
              <a:gd name="connsiteX174" fmla="*/ 2782615 w 12192000"/>
              <a:gd name="connsiteY174" fmla="*/ 1509375 h 1783724"/>
              <a:gd name="connsiteX175" fmla="*/ 2668665 w 12192000"/>
              <a:gd name="connsiteY175" fmla="*/ 1517660 h 1783724"/>
              <a:gd name="connsiteX176" fmla="*/ 2548073 w 12192000"/>
              <a:gd name="connsiteY176" fmla="*/ 1516667 h 1783724"/>
              <a:gd name="connsiteX177" fmla="*/ 2423377 w 12192000"/>
              <a:gd name="connsiteY177" fmla="*/ 1527776 h 1783724"/>
              <a:gd name="connsiteX178" fmla="*/ 2295298 w 12192000"/>
              <a:gd name="connsiteY178" fmla="*/ 1534368 h 1783724"/>
              <a:gd name="connsiteX179" fmla="*/ 2188781 w 12192000"/>
              <a:gd name="connsiteY179" fmla="*/ 1529677 h 1783724"/>
              <a:gd name="connsiteX180" fmla="*/ 2074855 w 12192000"/>
              <a:gd name="connsiteY180" fmla="*/ 1515446 h 1783724"/>
              <a:gd name="connsiteX181" fmla="*/ 2012587 w 12192000"/>
              <a:gd name="connsiteY181" fmla="*/ 1522487 h 1783724"/>
              <a:gd name="connsiteX182" fmla="*/ 1932075 w 12192000"/>
              <a:gd name="connsiteY182" fmla="*/ 1517914 h 1783724"/>
              <a:gd name="connsiteX183" fmla="*/ 1908490 w 12192000"/>
              <a:gd name="connsiteY183" fmla="*/ 1526423 h 1783724"/>
              <a:gd name="connsiteX184" fmla="*/ 1908410 w 12192000"/>
              <a:gd name="connsiteY184" fmla="*/ 1526410 h 1783724"/>
              <a:gd name="connsiteX185" fmla="*/ 1901918 w 12192000"/>
              <a:gd name="connsiteY185" fmla="*/ 1522410 h 1783724"/>
              <a:gd name="connsiteX186" fmla="*/ 1876753 w 12192000"/>
              <a:gd name="connsiteY186" fmla="*/ 1517619 h 1783724"/>
              <a:gd name="connsiteX187" fmla="*/ 1858194 w 12192000"/>
              <a:gd name="connsiteY187" fmla="*/ 1522343 h 1783724"/>
              <a:gd name="connsiteX188" fmla="*/ 1702657 w 12192000"/>
              <a:gd name="connsiteY188" fmla="*/ 1510562 h 1783724"/>
              <a:gd name="connsiteX189" fmla="*/ 1701421 w 12192000"/>
              <a:gd name="connsiteY189" fmla="*/ 1510775 h 1783724"/>
              <a:gd name="connsiteX190" fmla="*/ 1699973 w 12192000"/>
              <a:gd name="connsiteY190" fmla="*/ 1507739 h 1783724"/>
              <a:gd name="connsiteX191" fmla="*/ 1682526 w 12192000"/>
              <a:gd name="connsiteY191" fmla="*/ 1504598 h 1783724"/>
              <a:gd name="connsiteX192" fmla="*/ 1677380 w 12192000"/>
              <a:gd name="connsiteY192" fmla="*/ 1504851 h 1783724"/>
              <a:gd name="connsiteX193" fmla="*/ 1670304 w 12192000"/>
              <a:gd name="connsiteY193" fmla="*/ 1503744 h 1783724"/>
              <a:gd name="connsiteX194" fmla="*/ 1670197 w 12192000"/>
              <a:gd name="connsiteY194" fmla="*/ 1503497 h 1783724"/>
              <a:gd name="connsiteX195" fmla="*/ 1626301 w 12192000"/>
              <a:gd name="connsiteY195" fmla="*/ 1474931 h 1783724"/>
              <a:gd name="connsiteX196" fmla="*/ 1535119 w 12192000"/>
              <a:gd name="connsiteY196" fmla="*/ 1463075 h 1783724"/>
              <a:gd name="connsiteX197" fmla="*/ 1531340 w 12192000"/>
              <a:gd name="connsiteY197" fmla="*/ 1461293 h 1783724"/>
              <a:gd name="connsiteX198" fmla="*/ 1498454 w 12192000"/>
              <a:gd name="connsiteY198" fmla="*/ 1463478 h 1783724"/>
              <a:gd name="connsiteX199" fmla="*/ 1478806 w 12192000"/>
              <a:gd name="connsiteY199" fmla="*/ 1464611 h 1783724"/>
              <a:gd name="connsiteX200" fmla="*/ 1358081 w 12192000"/>
              <a:gd name="connsiteY200" fmla="*/ 1455545 h 1783724"/>
              <a:gd name="connsiteX201" fmla="*/ 1222449 w 12192000"/>
              <a:gd name="connsiteY201" fmla="*/ 1455454 h 1783724"/>
              <a:gd name="connsiteX202" fmla="*/ 1180983 w 12192000"/>
              <a:gd name="connsiteY202" fmla="*/ 1440557 h 1783724"/>
              <a:gd name="connsiteX203" fmla="*/ 1018426 w 12192000"/>
              <a:gd name="connsiteY203" fmla="*/ 1400226 h 1783724"/>
              <a:gd name="connsiteX204" fmla="*/ 940021 w 12192000"/>
              <a:gd name="connsiteY204" fmla="*/ 1409452 h 1783724"/>
              <a:gd name="connsiteX205" fmla="*/ 940362 w 12192000"/>
              <a:gd name="connsiteY205" fmla="*/ 1408090 h 1783724"/>
              <a:gd name="connsiteX206" fmla="*/ 927147 w 12192000"/>
              <a:gd name="connsiteY206" fmla="*/ 1407436 h 1783724"/>
              <a:gd name="connsiteX207" fmla="*/ 915481 w 12192000"/>
              <a:gd name="connsiteY207" fmla="*/ 1395526 h 1783724"/>
              <a:gd name="connsiteX208" fmla="*/ 884363 w 12192000"/>
              <a:gd name="connsiteY208" fmla="*/ 1395024 h 1783724"/>
              <a:gd name="connsiteX209" fmla="*/ 883522 w 12192000"/>
              <a:gd name="connsiteY209" fmla="*/ 1400267 h 1783724"/>
              <a:gd name="connsiteX210" fmla="*/ 865903 w 12192000"/>
              <a:gd name="connsiteY210" fmla="*/ 1394324 h 1783724"/>
              <a:gd name="connsiteX211" fmla="*/ 790832 w 12192000"/>
              <a:gd name="connsiteY211" fmla="*/ 1370999 h 1783724"/>
              <a:gd name="connsiteX212" fmla="*/ 749766 w 12192000"/>
              <a:gd name="connsiteY212" fmla="*/ 1353216 h 1783724"/>
              <a:gd name="connsiteX213" fmla="*/ 705470 w 12192000"/>
              <a:gd name="connsiteY213" fmla="*/ 1354328 h 1783724"/>
              <a:gd name="connsiteX214" fmla="*/ 692371 w 12192000"/>
              <a:gd name="connsiteY214" fmla="*/ 1343942 h 1783724"/>
              <a:gd name="connsiteX215" fmla="*/ 690203 w 12192000"/>
              <a:gd name="connsiteY215" fmla="*/ 1341970 h 1783724"/>
              <a:gd name="connsiteX216" fmla="*/ 679574 w 12192000"/>
              <a:gd name="connsiteY216" fmla="*/ 1338069 h 1783724"/>
              <a:gd name="connsiteX217" fmla="*/ 679009 w 12192000"/>
              <a:gd name="connsiteY217" fmla="*/ 1331966 h 1783724"/>
              <a:gd name="connsiteX218" fmla="*/ 664756 w 12192000"/>
              <a:gd name="connsiteY218" fmla="*/ 1322509 h 1783724"/>
              <a:gd name="connsiteX219" fmla="*/ 644515 w 12192000"/>
              <a:gd name="connsiteY219" fmla="*/ 1316732 h 1783724"/>
              <a:gd name="connsiteX220" fmla="*/ 545716 w 12192000"/>
              <a:gd name="connsiteY220" fmla="*/ 1294878 h 1783724"/>
              <a:gd name="connsiteX221" fmla="*/ 488094 w 12192000"/>
              <a:gd name="connsiteY221" fmla="*/ 1278596 h 1783724"/>
              <a:gd name="connsiteX222" fmla="*/ 468538 w 12192000"/>
              <a:gd name="connsiteY222" fmla="*/ 1267376 h 1783724"/>
              <a:gd name="connsiteX223" fmla="*/ 439655 w 12192000"/>
              <a:gd name="connsiteY223" fmla="*/ 1255090 h 1783724"/>
              <a:gd name="connsiteX224" fmla="*/ 390496 w 12192000"/>
              <a:gd name="connsiteY224" fmla="*/ 1229512 h 1783724"/>
              <a:gd name="connsiteX225" fmla="*/ 362616 w 12192000"/>
              <a:gd name="connsiteY225" fmla="*/ 1221981 h 1783724"/>
              <a:gd name="connsiteX226" fmla="*/ 348184 w 12192000"/>
              <a:gd name="connsiteY226" fmla="*/ 1213437 h 1783724"/>
              <a:gd name="connsiteX227" fmla="*/ 341576 w 12192000"/>
              <a:gd name="connsiteY227" fmla="*/ 1212583 h 1783724"/>
              <a:gd name="connsiteX228" fmla="*/ 320370 w 12192000"/>
              <a:gd name="connsiteY228" fmla="*/ 1206827 h 1783724"/>
              <a:gd name="connsiteX229" fmla="*/ 308082 w 12192000"/>
              <a:gd name="connsiteY229" fmla="*/ 1204195 h 1783724"/>
              <a:gd name="connsiteX230" fmla="*/ 303141 w 12192000"/>
              <a:gd name="connsiteY230" fmla="*/ 1203396 h 1783724"/>
              <a:gd name="connsiteX231" fmla="*/ 260955 w 12192000"/>
              <a:gd name="connsiteY231" fmla="*/ 1203345 h 1783724"/>
              <a:gd name="connsiteX232" fmla="*/ 234352 w 12192000"/>
              <a:gd name="connsiteY232" fmla="*/ 1193972 h 1783724"/>
              <a:gd name="connsiteX233" fmla="*/ 210954 w 12192000"/>
              <a:gd name="connsiteY233" fmla="*/ 1192326 h 1783724"/>
              <a:gd name="connsiteX234" fmla="*/ 204851 w 12192000"/>
              <a:gd name="connsiteY234" fmla="*/ 1190210 h 1783724"/>
              <a:gd name="connsiteX235" fmla="*/ 145778 w 12192000"/>
              <a:gd name="connsiteY235" fmla="*/ 1190651 h 1783724"/>
              <a:gd name="connsiteX236" fmla="*/ 105518 w 12192000"/>
              <a:gd name="connsiteY236" fmla="*/ 1184937 h 1783724"/>
              <a:gd name="connsiteX237" fmla="*/ 17623 w 12192000"/>
              <a:gd name="connsiteY237" fmla="*/ 1185238 h 1783724"/>
              <a:gd name="connsiteX238" fmla="*/ 0 w 12192000"/>
              <a:gd name="connsiteY238" fmla="*/ 1184768 h 1783724"/>
              <a:gd name="connsiteX239" fmla="*/ 0 w 12192000"/>
              <a:gd name="connsiteY239"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90810 w 12192000"/>
              <a:gd name="connsiteY17" fmla="*/ 1243590 h 1783724"/>
              <a:gd name="connsiteX18" fmla="*/ 11085499 w 12192000"/>
              <a:gd name="connsiteY18" fmla="*/ 1248151 h 1783724"/>
              <a:gd name="connsiteX19" fmla="*/ 10955096 w 12192000"/>
              <a:gd name="connsiteY19" fmla="*/ 1231768 h 1783724"/>
              <a:gd name="connsiteX20" fmla="*/ 10864884 w 12192000"/>
              <a:gd name="connsiteY20" fmla="*/ 1245957 h 1783724"/>
              <a:gd name="connsiteX21" fmla="*/ 10841363 w 12192000"/>
              <a:gd name="connsiteY21" fmla="*/ 1251400 h 1783724"/>
              <a:gd name="connsiteX22" fmla="*/ 10780910 w 12192000"/>
              <a:gd name="connsiteY22" fmla="*/ 1249166 h 1783724"/>
              <a:gd name="connsiteX23" fmla="*/ 10696254 w 12192000"/>
              <a:gd name="connsiteY23" fmla="*/ 1259247 h 1783724"/>
              <a:gd name="connsiteX24" fmla="*/ 10577832 w 12192000"/>
              <a:gd name="connsiteY24" fmla="*/ 1255994 h 1783724"/>
              <a:gd name="connsiteX25" fmla="*/ 10531976 w 12192000"/>
              <a:gd name="connsiteY25" fmla="*/ 1249692 h 1783724"/>
              <a:gd name="connsiteX26" fmla="*/ 10453101 w 12192000"/>
              <a:gd name="connsiteY26" fmla="*/ 1241000 h 1783724"/>
              <a:gd name="connsiteX27" fmla="*/ 10407706 w 12192000"/>
              <a:gd name="connsiteY27" fmla="*/ 1235650 h 1783724"/>
              <a:gd name="connsiteX28" fmla="*/ 10368559 w 12192000"/>
              <a:gd name="connsiteY28" fmla="*/ 1235686 h 1783724"/>
              <a:gd name="connsiteX29" fmla="*/ 10352542 w 12192000"/>
              <a:gd name="connsiteY29" fmla="*/ 1245817 h 1783724"/>
              <a:gd name="connsiteX30" fmla="*/ 10294918 w 12192000"/>
              <a:gd name="connsiteY30" fmla="*/ 1263549 h 1783724"/>
              <a:gd name="connsiteX31" fmla="*/ 10271059 w 12192000"/>
              <a:gd name="connsiteY31" fmla="*/ 1265010 h 1783724"/>
              <a:gd name="connsiteX32" fmla="*/ 10239064 w 12192000"/>
              <a:gd name="connsiteY32" fmla="*/ 1270598 h 1783724"/>
              <a:gd name="connsiteX33" fmla="*/ 10181078 w 12192000"/>
              <a:gd name="connsiteY33" fmla="*/ 1276374 h 1783724"/>
              <a:gd name="connsiteX34" fmla="*/ 10153458 w 12192000"/>
              <a:gd name="connsiteY34" fmla="*/ 1285229 h 1783724"/>
              <a:gd name="connsiteX35" fmla="*/ 10140775 w 12192000"/>
              <a:gd name="connsiteY35" fmla="*/ 1285847 h 1783724"/>
              <a:gd name="connsiteX36" fmla="*/ 10132055 w 12192000"/>
              <a:gd name="connsiteY36" fmla="*/ 1297214 h 1783724"/>
              <a:gd name="connsiteX37" fmla="*/ 10094093 w 12192000"/>
              <a:gd name="connsiteY37" fmla="*/ 1316697 h 1783724"/>
              <a:gd name="connsiteX38" fmla="*/ 10054855 w 12192000"/>
              <a:gd name="connsiteY38" fmla="*/ 1316203 h 1783724"/>
              <a:gd name="connsiteX39" fmla="*/ 10016268 w 12192000"/>
              <a:gd name="connsiteY39" fmla="*/ 1325133 h 1783724"/>
              <a:gd name="connsiteX40" fmla="*/ 9937115 w 12192000"/>
              <a:gd name="connsiteY40" fmla="*/ 1337731 h 1783724"/>
              <a:gd name="connsiteX41" fmla="*/ 9824942 w 12192000"/>
              <a:gd name="connsiteY41" fmla="*/ 1342969 h 1783724"/>
              <a:gd name="connsiteX42" fmla="*/ 9705553 w 12192000"/>
              <a:gd name="connsiteY42" fmla="*/ 1359323 h 1783724"/>
              <a:gd name="connsiteX43" fmla="*/ 9589915 w 12192000"/>
              <a:gd name="connsiteY43" fmla="*/ 1382355 h 1783724"/>
              <a:gd name="connsiteX44" fmla="*/ 9315048 w 12192000"/>
              <a:gd name="connsiteY44" fmla="*/ 1428626 h 1783724"/>
              <a:gd name="connsiteX45" fmla="*/ 9209077 w 12192000"/>
              <a:gd name="connsiteY45" fmla="*/ 1448049 h 1783724"/>
              <a:gd name="connsiteX46" fmla="*/ 9133300 w 12192000"/>
              <a:gd name="connsiteY46" fmla="*/ 1456152 h 1783724"/>
              <a:gd name="connsiteX47" fmla="*/ 9031264 w 12192000"/>
              <a:gd name="connsiteY47" fmla="*/ 1462053 h 1783724"/>
              <a:gd name="connsiteX48" fmla="*/ 8983321 w 12192000"/>
              <a:gd name="connsiteY48" fmla="*/ 1464616 h 1783724"/>
              <a:gd name="connsiteX49" fmla="*/ 8983035 w 12192000"/>
              <a:gd name="connsiteY49" fmla="*/ 1464417 h 1783724"/>
              <a:gd name="connsiteX50" fmla="*/ 8974072 w 12192000"/>
              <a:gd name="connsiteY50" fmla="*/ 1465390 h 1783724"/>
              <a:gd name="connsiteX51" fmla="*/ 8968242 w 12192000"/>
              <a:gd name="connsiteY51" fmla="*/ 1467079 h 1783724"/>
              <a:gd name="connsiteX52" fmla="*/ 8952199 w 12192000"/>
              <a:gd name="connsiteY52" fmla="*/ 1469700 h 1783724"/>
              <a:gd name="connsiteX53" fmla="*/ 8945873 w 12192000"/>
              <a:gd name="connsiteY53" fmla="*/ 1469099 h 1783724"/>
              <a:gd name="connsiteX54" fmla="*/ 8940905 w 12192000"/>
              <a:gd name="connsiteY54" fmla="*/ 1467238 h 1783724"/>
              <a:gd name="connsiteX55" fmla="*/ 8906846 w 12192000"/>
              <a:gd name="connsiteY55" fmla="*/ 1464481 h 1783724"/>
              <a:gd name="connsiteX56" fmla="*/ 8730411 w 12192000"/>
              <a:gd name="connsiteY56" fmla="*/ 1479838 h 1783724"/>
              <a:gd name="connsiteX57" fmla="*/ 8685834 w 12192000"/>
              <a:gd name="connsiteY57" fmla="*/ 1481431 h 1783724"/>
              <a:gd name="connsiteX58" fmla="*/ 8574116 w 12192000"/>
              <a:gd name="connsiteY58" fmla="*/ 1488166 h 1783724"/>
              <a:gd name="connsiteX59" fmla="*/ 8503254 w 12192000"/>
              <a:gd name="connsiteY59" fmla="*/ 1475627 h 1783724"/>
              <a:gd name="connsiteX60" fmla="*/ 8489028 w 12192000"/>
              <a:gd name="connsiteY60" fmla="*/ 1480483 h 1783724"/>
              <a:gd name="connsiteX61" fmla="*/ 8484222 w 12192000"/>
              <a:gd name="connsiteY61" fmla="*/ 1482955 h 1783724"/>
              <a:gd name="connsiteX62" fmla="*/ 8476034 w 12192000"/>
              <a:gd name="connsiteY62" fmla="*/ 1485197 h 1783724"/>
              <a:gd name="connsiteX63" fmla="*/ 8475659 w 12192000"/>
              <a:gd name="connsiteY63" fmla="*/ 1485048 h 1783724"/>
              <a:gd name="connsiteX64" fmla="*/ 8468325 w 12192000"/>
              <a:gd name="connsiteY64" fmla="*/ 1487552 h 1783724"/>
              <a:gd name="connsiteX65" fmla="*/ 8401298 w 12192000"/>
              <a:gd name="connsiteY65" fmla="*/ 1493672 h 1783724"/>
              <a:gd name="connsiteX66" fmla="*/ 8390295 w 12192000"/>
              <a:gd name="connsiteY66" fmla="*/ 1502138 h 1783724"/>
              <a:gd name="connsiteX67" fmla="*/ 8370102 w 12192000"/>
              <a:gd name="connsiteY67" fmla="*/ 1508730 h 1783724"/>
              <a:gd name="connsiteX68" fmla="*/ 8248843 w 12192000"/>
              <a:gd name="connsiteY68" fmla="*/ 1537060 h 1783724"/>
              <a:gd name="connsiteX69" fmla="*/ 8244399 w 12192000"/>
              <a:gd name="connsiteY69" fmla="*/ 1538596 h 1783724"/>
              <a:gd name="connsiteX70" fmla="*/ 8241700 w 12192000"/>
              <a:gd name="connsiteY70" fmla="*/ 1538396 h 1783724"/>
              <a:gd name="connsiteX71" fmla="*/ 8230388 w 12192000"/>
              <a:gd name="connsiteY71" fmla="*/ 1546517 h 1783724"/>
              <a:gd name="connsiteX72" fmla="*/ 8224228 w 12192000"/>
              <a:gd name="connsiteY72" fmla="*/ 1557267 h 1783724"/>
              <a:gd name="connsiteX73" fmla="*/ 8199666 w 12192000"/>
              <a:gd name="connsiteY73" fmla="*/ 1559012 h 1783724"/>
              <a:gd name="connsiteX74" fmla="*/ 8194548 w 12192000"/>
              <a:gd name="connsiteY74" fmla="*/ 1565013 h 1783724"/>
              <a:gd name="connsiteX75" fmla="*/ 8165771 w 12192000"/>
              <a:gd name="connsiteY75" fmla="*/ 1579116 h 1783724"/>
              <a:gd name="connsiteX76" fmla="*/ 8116832 w 12192000"/>
              <a:gd name="connsiteY76" fmla="*/ 1608547 h 1783724"/>
              <a:gd name="connsiteX77" fmla="*/ 8089016 w 12192000"/>
              <a:gd name="connsiteY77" fmla="*/ 1617129 h 1783724"/>
              <a:gd name="connsiteX78" fmla="*/ 8074658 w 12192000"/>
              <a:gd name="connsiteY78" fmla="*/ 1626971 h 1783724"/>
              <a:gd name="connsiteX79" fmla="*/ 8068056 w 12192000"/>
              <a:gd name="connsiteY79" fmla="*/ 1627924 h 1783724"/>
              <a:gd name="connsiteX80" fmla="*/ 8046900 w 12192000"/>
              <a:gd name="connsiteY80" fmla="*/ 1634483 h 1783724"/>
              <a:gd name="connsiteX81" fmla="*/ 8034634 w 12192000"/>
              <a:gd name="connsiteY81" fmla="*/ 1637466 h 1783724"/>
              <a:gd name="connsiteX82" fmla="*/ 8029700 w 12192000"/>
              <a:gd name="connsiteY82" fmla="*/ 1638364 h 1783724"/>
              <a:gd name="connsiteX83" fmla="*/ 7987514 w 12192000"/>
              <a:gd name="connsiteY83" fmla="*/ 1638160 h 1783724"/>
              <a:gd name="connsiteX84" fmla="*/ 7960991 w 12192000"/>
              <a:gd name="connsiteY84" fmla="*/ 1648892 h 1783724"/>
              <a:gd name="connsiteX85" fmla="*/ 7937606 w 12192000"/>
              <a:gd name="connsiteY85" fmla="*/ 1650659 h 1783724"/>
              <a:gd name="connsiteX86" fmla="*/ 7931522 w 12192000"/>
              <a:gd name="connsiteY86" fmla="*/ 1653082 h 1783724"/>
              <a:gd name="connsiteX87" fmla="*/ 7872444 w 12192000"/>
              <a:gd name="connsiteY87" fmla="*/ 1652202 h 1783724"/>
              <a:gd name="connsiteX88" fmla="*/ 7832232 w 12192000"/>
              <a:gd name="connsiteY88" fmla="*/ 1658594 h 1783724"/>
              <a:gd name="connsiteX89" fmla="*/ 7744332 w 12192000"/>
              <a:gd name="connsiteY89" fmla="*/ 1657695 h 1783724"/>
              <a:gd name="connsiteX90" fmla="*/ 7723062 w 12192000"/>
              <a:gd name="connsiteY90" fmla="*/ 1658222 h 1783724"/>
              <a:gd name="connsiteX91" fmla="*/ 7705682 w 12192000"/>
              <a:gd name="connsiteY91" fmla="*/ 1664606 h 1783724"/>
              <a:gd name="connsiteX92" fmla="*/ 7702441 w 12192000"/>
              <a:gd name="connsiteY92" fmla="*/ 1671260 h 1783724"/>
              <a:gd name="connsiteX93" fmla="*/ 7690889 w 12192000"/>
              <a:gd name="connsiteY93" fmla="*/ 1672499 h 1783724"/>
              <a:gd name="connsiteX94" fmla="*/ 7688002 w 12192000"/>
              <a:gd name="connsiteY94" fmla="*/ 1674071 h 1783724"/>
              <a:gd name="connsiteX95" fmla="*/ 7671275 w 12192000"/>
              <a:gd name="connsiteY95" fmla="*/ 1681835 h 1783724"/>
              <a:gd name="connsiteX96" fmla="*/ 7585018 w 12192000"/>
              <a:gd name="connsiteY96" fmla="*/ 1675431 h 1783724"/>
              <a:gd name="connsiteX97" fmla="*/ 7471472 w 12192000"/>
              <a:gd name="connsiteY97" fmla="*/ 1682487 h 1783724"/>
              <a:gd name="connsiteX98" fmla="*/ 7381391 w 12192000"/>
              <a:gd name="connsiteY98" fmla="*/ 1689122 h 1783724"/>
              <a:gd name="connsiteX99" fmla="*/ 7292528 w 12192000"/>
              <a:gd name="connsiteY99" fmla="*/ 1689863 h 1783724"/>
              <a:gd name="connsiteX100" fmla="*/ 7204542 w 12192000"/>
              <a:gd name="connsiteY100" fmla="*/ 1667362 h 1783724"/>
              <a:gd name="connsiteX101" fmla="*/ 7179107 w 12192000"/>
              <a:gd name="connsiteY101" fmla="*/ 1664705 h 1783724"/>
              <a:gd name="connsiteX102" fmla="*/ 7176110 w 12192000"/>
              <a:gd name="connsiteY102" fmla="*/ 1667956 h 1783724"/>
              <a:gd name="connsiteX103" fmla="*/ 7149935 w 12192000"/>
              <a:gd name="connsiteY103" fmla="*/ 1671723 h 1783724"/>
              <a:gd name="connsiteX104" fmla="*/ 7076173 w 12192000"/>
              <a:gd name="connsiteY104" fmla="*/ 1681613 h 1783724"/>
              <a:gd name="connsiteX105" fmla="*/ 6997704 w 12192000"/>
              <a:gd name="connsiteY105" fmla="*/ 1681043 h 1783724"/>
              <a:gd name="connsiteX106" fmla="*/ 6883473 w 12192000"/>
              <a:gd name="connsiteY106" fmla="*/ 1705122 h 1783724"/>
              <a:gd name="connsiteX107" fmla="*/ 6687688 w 12192000"/>
              <a:gd name="connsiteY107" fmla="*/ 1727643 h 1783724"/>
              <a:gd name="connsiteX108" fmla="*/ 6529051 w 12192000"/>
              <a:gd name="connsiteY108" fmla="*/ 1750971 h 1783724"/>
              <a:gd name="connsiteX109" fmla="*/ 6306028 w 12192000"/>
              <a:gd name="connsiteY109" fmla="*/ 1761123 h 1783724"/>
              <a:gd name="connsiteX110" fmla="*/ 6183195 w 12192000"/>
              <a:gd name="connsiteY110" fmla="*/ 1758873 h 1783724"/>
              <a:gd name="connsiteX111" fmla="*/ 6123126 w 12192000"/>
              <a:gd name="connsiteY111" fmla="*/ 1768552 h 1783724"/>
              <a:gd name="connsiteX112" fmla="*/ 6096136 w 12192000"/>
              <a:gd name="connsiteY112" fmla="*/ 1767260 h 1783724"/>
              <a:gd name="connsiteX113" fmla="*/ 6032917 w 12192000"/>
              <a:gd name="connsiteY113" fmla="*/ 1757308 h 1783724"/>
              <a:gd name="connsiteX114" fmla="*/ 5977870 w 12192000"/>
              <a:gd name="connsiteY114" fmla="*/ 1771268 h 1783724"/>
              <a:gd name="connsiteX115" fmla="*/ 5916336 w 12192000"/>
              <a:gd name="connsiteY115" fmla="*/ 1780879 h 1783724"/>
              <a:gd name="connsiteX116" fmla="*/ 5867980 w 12192000"/>
              <a:gd name="connsiteY116" fmla="*/ 1783724 h 1783724"/>
              <a:gd name="connsiteX117" fmla="*/ 5743302 w 12192000"/>
              <a:gd name="connsiteY117" fmla="*/ 1782136 h 1783724"/>
              <a:gd name="connsiteX118" fmla="*/ 5607054 w 12192000"/>
              <a:gd name="connsiteY118" fmla="*/ 1775578 h 1783724"/>
              <a:gd name="connsiteX119" fmla="*/ 5464006 w 12192000"/>
              <a:gd name="connsiteY119" fmla="*/ 1763436 h 1783724"/>
              <a:gd name="connsiteX120" fmla="*/ 5412840 w 12192000"/>
              <a:gd name="connsiteY120" fmla="*/ 1767920 h 1783724"/>
              <a:gd name="connsiteX121" fmla="*/ 5361713 w 12192000"/>
              <a:gd name="connsiteY121" fmla="*/ 1773980 h 1783724"/>
              <a:gd name="connsiteX122" fmla="*/ 5241786 w 12192000"/>
              <a:gd name="connsiteY122" fmla="*/ 1756656 h 1783724"/>
              <a:gd name="connsiteX123" fmla="*/ 5202963 w 12192000"/>
              <a:gd name="connsiteY123" fmla="*/ 1747306 h 1783724"/>
              <a:gd name="connsiteX124" fmla="*/ 5154668 w 12192000"/>
              <a:gd name="connsiteY124" fmla="*/ 1744668 h 1783724"/>
              <a:gd name="connsiteX125" fmla="*/ 5136547 w 12192000"/>
              <a:gd name="connsiteY125" fmla="*/ 1738620 h 1783724"/>
              <a:gd name="connsiteX126" fmla="*/ 5122587 w 12192000"/>
              <a:gd name="connsiteY126" fmla="*/ 1735756 h 1783724"/>
              <a:gd name="connsiteX127" fmla="*/ 5119579 w 12192000"/>
              <a:gd name="connsiteY127" fmla="*/ 1734004 h 1783724"/>
              <a:gd name="connsiteX128" fmla="*/ 5101616 w 12192000"/>
              <a:gd name="connsiteY128" fmla="*/ 1724948 h 1783724"/>
              <a:gd name="connsiteX129" fmla="*/ 5045783 w 12192000"/>
              <a:gd name="connsiteY129" fmla="*/ 1730209 h 1783724"/>
              <a:gd name="connsiteX130" fmla="*/ 4991477 w 12192000"/>
              <a:gd name="connsiteY130" fmla="*/ 1716450 h 1783724"/>
              <a:gd name="connsiteX131" fmla="*/ 4820387 w 12192000"/>
              <a:gd name="connsiteY131" fmla="*/ 1695973 h 1783724"/>
              <a:gd name="connsiteX132" fmla="*/ 4742338 w 12192000"/>
              <a:gd name="connsiteY132" fmla="*/ 1672696 h 1783724"/>
              <a:gd name="connsiteX133" fmla="*/ 4703062 w 12192000"/>
              <a:gd name="connsiteY133" fmla="*/ 1665094 h 1783724"/>
              <a:gd name="connsiteX134" fmla="*/ 4701052 w 12192000"/>
              <a:gd name="connsiteY134" fmla="*/ 1664466 h 1783724"/>
              <a:gd name="connsiteX135" fmla="*/ 4701986 w 12192000"/>
              <a:gd name="connsiteY135" fmla="*/ 1664294 h 1783724"/>
              <a:gd name="connsiteX136" fmla="*/ 4697074 w 12192000"/>
              <a:gd name="connsiteY136" fmla="*/ 1663224 h 1783724"/>
              <a:gd name="connsiteX137" fmla="*/ 4701052 w 12192000"/>
              <a:gd name="connsiteY137" fmla="*/ 1664466 h 1783724"/>
              <a:gd name="connsiteX138" fmla="*/ 4695406 w 12192000"/>
              <a:gd name="connsiteY138" fmla="*/ 1665504 h 1783724"/>
              <a:gd name="connsiteX139" fmla="*/ 4495727 w 12192000"/>
              <a:gd name="connsiteY139" fmla="*/ 1656633 h 1783724"/>
              <a:gd name="connsiteX140" fmla="*/ 4428317 w 12192000"/>
              <a:gd name="connsiteY140" fmla="*/ 1646311 h 1783724"/>
              <a:gd name="connsiteX141" fmla="*/ 4424455 w 12192000"/>
              <a:gd name="connsiteY141" fmla="*/ 1646545 h 1783724"/>
              <a:gd name="connsiteX142" fmla="*/ 4418141 w 12192000"/>
              <a:gd name="connsiteY142" fmla="*/ 1643457 h 1783724"/>
              <a:gd name="connsiteX143" fmla="*/ 4389054 w 12192000"/>
              <a:gd name="connsiteY143" fmla="*/ 1635100 h 1783724"/>
              <a:gd name="connsiteX144" fmla="*/ 4243963 w 12192000"/>
              <a:gd name="connsiteY144" fmla="*/ 1600547 h 1783724"/>
              <a:gd name="connsiteX145" fmla="*/ 4230390 w 12192000"/>
              <a:gd name="connsiteY145" fmla="*/ 1596782 h 1783724"/>
              <a:gd name="connsiteX146" fmla="*/ 4151096 w 12192000"/>
              <a:gd name="connsiteY146" fmla="*/ 1589415 h 1783724"/>
              <a:gd name="connsiteX147" fmla="*/ 4091729 w 12192000"/>
              <a:gd name="connsiteY147" fmla="*/ 1565484 h 1783724"/>
              <a:gd name="connsiteX148" fmla="*/ 3994992 w 12192000"/>
              <a:gd name="connsiteY148" fmla="*/ 1554250 h 1783724"/>
              <a:gd name="connsiteX149" fmla="*/ 3898778 w 12192000"/>
              <a:gd name="connsiteY149" fmla="*/ 1546088 h 1783724"/>
              <a:gd name="connsiteX150" fmla="*/ 3863728 w 12192000"/>
              <a:gd name="connsiteY150" fmla="*/ 1544567 h 1783724"/>
              <a:gd name="connsiteX151" fmla="*/ 3729252 w 12192000"/>
              <a:gd name="connsiteY151" fmla="*/ 1544592 h 1783724"/>
              <a:gd name="connsiteX152" fmla="*/ 3716543 w 12192000"/>
              <a:gd name="connsiteY152" fmla="*/ 1541771 h 1783724"/>
              <a:gd name="connsiteX153" fmla="*/ 3715389 w 12192000"/>
              <a:gd name="connsiteY153" fmla="*/ 1538406 h 1783724"/>
              <a:gd name="connsiteX154" fmla="*/ 3682391 w 12192000"/>
              <a:gd name="connsiteY154" fmla="*/ 1529372 h 1783724"/>
              <a:gd name="connsiteX155" fmla="*/ 3669607 w 12192000"/>
              <a:gd name="connsiteY155" fmla="*/ 1534463 h 1783724"/>
              <a:gd name="connsiteX156" fmla="*/ 3669577 w 12192000"/>
              <a:gd name="connsiteY156" fmla="*/ 1534458 h 1783724"/>
              <a:gd name="connsiteX157" fmla="*/ 3660365 w 12192000"/>
              <a:gd name="connsiteY157" fmla="*/ 1531370 h 1783724"/>
              <a:gd name="connsiteX158" fmla="*/ 3637171 w 12192000"/>
              <a:gd name="connsiteY158" fmla="*/ 1523813 h 1783724"/>
              <a:gd name="connsiteX159" fmla="*/ 3636519 w 12192000"/>
              <a:gd name="connsiteY159" fmla="*/ 1523773 h 1783724"/>
              <a:gd name="connsiteX160" fmla="*/ 3589716 w 12192000"/>
              <a:gd name="connsiteY160" fmla="*/ 1506360 h 1783724"/>
              <a:gd name="connsiteX161" fmla="*/ 3583541 w 12192000"/>
              <a:gd name="connsiteY161" fmla="*/ 1507469 h 1783724"/>
              <a:gd name="connsiteX162" fmla="*/ 3574426 w 12192000"/>
              <a:gd name="connsiteY162" fmla="*/ 1507574 h 1783724"/>
              <a:gd name="connsiteX163" fmla="*/ 3574190 w 12192000"/>
              <a:gd name="connsiteY163" fmla="*/ 1507350 h 1783724"/>
              <a:gd name="connsiteX164" fmla="*/ 3565671 w 12192000"/>
              <a:gd name="connsiteY164" fmla="*/ 1507894 h 1783724"/>
              <a:gd name="connsiteX165" fmla="*/ 3515816 w 12192000"/>
              <a:gd name="connsiteY165" fmla="*/ 1499688 h 1783724"/>
              <a:gd name="connsiteX166" fmla="*/ 3452912 w 12192000"/>
              <a:gd name="connsiteY166" fmla="*/ 1496444 h 1783724"/>
              <a:gd name="connsiteX167" fmla="*/ 3380405 w 12192000"/>
              <a:gd name="connsiteY167" fmla="*/ 1486216 h 1783724"/>
              <a:gd name="connsiteX168" fmla="*/ 3343625 w 12192000"/>
              <a:gd name="connsiteY168" fmla="*/ 1500147 h 1783724"/>
              <a:gd name="connsiteX169" fmla="*/ 3323774 w 12192000"/>
              <a:gd name="connsiteY169" fmla="*/ 1501476 h 1783724"/>
              <a:gd name="connsiteX170" fmla="*/ 3321444 w 12192000"/>
              <a:gd name="connsiteY170" fmla="*/ 1500659 h 1783724"/>
              <a:gd name="connsiteX171" fmla="*/ 3242143 w 12192000"/>
              <a:gd name="connsiteY171" fmla="*/ 1505268 h 1783724"/>
              <a:gd name="connsiteX172" fmla="*/ 3122401 w 12192000"/>
              <a:gd name="connsiteY172" fmla="*/ 1511314 h 1783724"/>
              <a:gd name="connsiteX173" fmla="*/ 3010177 w 12192000"/>
              <a:gd name="connsiteY173" fmla="*/ 1513132 h 1783724"/>
              <a:gd name="connsiteX174" fmla="*/ 2782615 w 12192000"/>
              <a:gd name="connsiteY174" fmla="*/ 1509375 h 1783724"/>
              <a:gd name="connsiteX175" fmla="*/ 2668665 w 12192000"/>
              <a:gd name="connsiteY175" fmla="*/ 1517660 h 1783724"/>
              <a:gd name="connsiteX176" fmla="*/ 2548073 w 12192000"/>
              <a:gd name="connsiteY176" fmla="*/ 1516667 h 1783724"/>
              <a:gd name="connsiteX177" fmla="*/ 2423377 w 12192000"/>
              <a:gd name="connsiteY177" fmla="*/ 1527776 h 1783724"/>
              <a:gd name="connsiteX178" fmla="*/ 2295298 w 12192000"/>
              <a:gd name="connsiteY178" fmla="*/ 1534368 h 1783724"/>
              <a:gd name="connsiteX179" fmla="*/ 2188781 w 12192000"/>
              <a:gd name="connsiteY179" fmla="*/ 1529677 h 1783724"/>
              <a:gd name="connsiteX180" fmla="*/ 2074855 w 12192000"/>
              <a:gd name="connsiteY180" fmla="*/ 1515446 h 1783724"/>
              <a:gd name="connsiteX181" fmla="*/ 2012587 w 12192000"/>
              <a:gd name="connsiteY181" fmla="*/ 1522487 h 1783724"/>
              <a:gd name="connsiteX182" fmla="*/ 1932075 w 12192000"/>
              <a:gd name="connsiteY182" fmla="*/ 1517914 h 1783724"/>
              <a:gd name="connsiteX183" fmla="*/ 1908490 w 12192000"/>
              <a:gd name="connsiteY183" fmla="*/ 1526423 h 1783724"/>
              <a:gd name="connsiteX184" fmla="*/ 1908410 w 12192000"/>
              <a:gd name="connsiteY184" fmla="*/ 1526410 h 1783724"/>
              <a:gd name="connsiteX185" fmla="*/ 1901918 w 12192000"/>
              <a:gd name="connsiteY185" fmla="*/ 1522410 h 1783724"/>
              <a:gd name="connsiteX186" fmla="*/ 1876753 w 12192000"/>
              <a:gd name="connsiteY186" fmla="*/ 1517619 h 1783724"/>
              <a:gd name="connsiteX187" fmla="*/ 1858194 w 12192000"/>
              <a:gd name="connsiteY187" fmla="*/ 1522343 h 1783724"/>
              <a:gd name="connsiteX188" fmla="*/ 1702657 w 12192000"/>
              <a:gd name="connsiteY188" fmla="*/ 1510562 h 1783724"/>
              <a:gd name="connsiteX189" fmla="*/ 1701421 w 12192000"/>
              <a:gd name="connsiteY189" fmla="*/ 1510775 h 1783724"/>
              <a:gd name="connsiteX190" fmla="*/ 1699973 w 12192000"/>
              <a:gd name="connsiteY190" fmla="*/ 1507739 h 1783724"/>
              <a:gd name="connsiteX191" fmla="*/ 1682526 w 12192000"/>
              <a:gd name="connsiteY191" fmla="*/ 1504598 h 1783724"/>
              <a:gd name="connsiteX192" fmla="*/ 1677380 w 12192000"/>
              <a:gd name="connsiteY192" fmla="*/ 1504851 h 1783724"/>
              <a:gd name="connsiteX193" fmla="*/ 1670304 w 12192000"/>
              <a:gd name="connsiteY193" fmla="*/ 1503744 h 1783724"/>
              <a:gd name="connsiteX194" fmla="*/ 1670197 w 12192000"/>
              <a:gd name="connsiteY194" fmla="*/ 1503497 h 1783724"/>
              <a:gd name="connsiteX195" fmla="*/ 1626301 w 12192000"/>
              <a:gd name="connsiteY195" fmla="*/ 1474931 h 1783724"/>
              <a:gd name="connsiteX196" fmla="*/ 1535119 w 12192000"/>
              <a:gd name="connsiteY196" fmla="*/ 1463075 h 1783724"/>
              <a:gd name="connsiteX197" fmla="*/ 1531340 w 12192000"/>
              <a:gd name="connsiteY197" fmla="*/ 1461293 h 1783724"/>
              <a:gd name="connsiteX198" fmla="*/ 1498454 w 12192000"/>
              <a:gd name="connsiteY198" fmla="*/ 1463478 h 1783724"/>
              <a:gd name="connsiteX199" fmla="*/ 1478806 w 12192000"/>
              <a:gd name="connsiteY199" fmla="*/ 1464611 h 1783724"/>
              <a:gd name="connsiteX200" fmla="*/ 1358081 w 12192000"/>
              <a:gd name="connsiteY200" fmla="*/ 1455545 h 1783724"/>
              <a:gd name="connsiteX201" fmla="*/ 1222449 w 12192000"/>
              <a:gd name="connsiteY201" fmla="*/ 1455454 h 1783724"/>
              <a:gd name="connsiteX202" fmla="*/ 1180983 w 12192000"/>
              <a:gd name="connsiteY202" fmla="*/ 1440557 h 1783724"/>
              <a:gd name="connsiteX203" fmla="*/ 1018426 w 12192000"/>
              <a:gd name="connsiteY203" fmla="*/ 1400226 h 1783724"/>
              <a:gd name="connsiteX204" fmla="*/ 940021 w 12192000"/>
              <a:gd name="connsiteY204" fmla="*/ 1409452 h 1783724"/>
              <a:gd name="connsiteX205" fmla="*/ 940362 w 12192000"/>
              <a:gd name="connsiteY205" fmla="*/ 1408090 h 1783724"/>
              <a:gd name="connsiteX206" fmla="*/ 927147 w 12192000"/>
              <a:gd name="connsiteY206" fmla="*/ 1407436 h 1783724"/>
              <a:gd name="connsiteX207" fmla="*/ 915481 w 12192000"/>
              <a:gd name="connsiteY207" fmla="*/ 1395526 h 1783724"/>
              <a:gd name="connsiteX208" fmla="*/ 884363 w 12192000"/>
              <a:gd name="connsiteY208" fmla="*/ 1395024 h 1783724"/>
              <a:gd name="connsiteX209" fmla="*/ 883522 w 12192000"/>
              <a:gd name="connsiteY209" fmla="*/ 1400267 h 1783724"/>
              <a:gd name="connsiteX210" fmla="*/ 865903 w 12192000"/>
              <a:gd name="connsiteY210" fmla="*/ 1394324 h 1783724"/>
              <a:gd name="connsiteX211" fmla="*/ 790832 w 12192000"/>
              <a:gd name="connsiteY211" fmla="*/ 1370999 h 1783724"/>
              <a:gd name="connsiteX212" fmla="*/ 749766 w 12192000"/>
              <a:gd name="connsiteY212" fmla="*/ 1353216 h 1783724"/>
              <a:gd name="connsiteX213" fmla="*/ 705470 w 12192000"/>
              <a:gd name="connsiteY213" fmla="*/ 1354328 h 1783724"/>
              <a:gd name="connsiteX214" fmla="*/ 692371 w 12192000"/>
              <a:gd name="connsiteY214" fmla="*/ 1343942 h 1783724"/>
              <a:gd name="connsiteX215" fmla="*/ 690203 w 12192000"/>
              <a:gd name="connsiteY215" fmla="*/ 1341970 h 1783724"/>
              <a:gd name="connsiteX216" fmla="*/ 679574 w 12192000"/>
              <a:gd name="connsiteY216" fmla="*/ 1338069 h 1783724"/>
              <a:gd name="connsiteX217" fmla="*/ 679009 w 12192000"/>
              <a:gd name="connsiteY217" fmla="*/ 1331966 h 1783724"/>
              <a:gd name="connsiteX218" fmla="*/ 664756 w 12192000"/>
              <a:gd name="connsiteY218" fmla="*/ 1322509 h 1783724"/>
              <a:gd name="connsiteX219" fmla="*/ 644515 w 12192000"/>
              <a:gd name="connsiteY219" fmla="*/ 1316732 h 1783724"/>
              <a:gd name="connsiteX220" fmla="*/ 545716 w 12192000"/>
              <a:gd name="connsiteY220" fmla="*/ 1294878 h 1783724"/>
              <a:gd name="connsiteX221" fmla="*/ 488094 w 12192000"/>
              <a:gd name="connsiteY221" fmla="*/ 1278596 h 1783724"/>
              <a:gd name="connsiteX222" fmla="*/ 468538 w 12192000"/>
              <a:gd name="connsiteY222" fmla="*/ 1267376 h 1783724"/>
              <a:gd name="connsiteX223" fmla="*/ 439655 w 12192000"/>
              <a:gd name="connsiteY223" fmla="*/ 1255090 h 1783724"/>
              <a:gd name="connsiteX224" fmla="*/ 390496 w 12192000"/>
              <a:gd name="connsiteY224" fmla="*/ 1229512 h 1783724"/>
              <a:gd name="connsiteX225" fmla="*/ 362616 w 12192000"/>
              <a:gd name="connsiteY225" fmla="*/ 1221981 h 1783724"/>
              <a:gd name="connsiteX226" fmla="*/ 348184 w 12192000"/>
              <a:gd name="connsiteY226" fmla="*/ 1213437 h 1783724"/>
              <a:gd name="connsiteX227" fmla="*/ 341576 w 12192000"/>
              <a:gd name="connsiteY227" fmla="*/ 1212583 h 1783724"/>
              <a:gd name="connsiteX228" fmla="*/ 320370 w 12192000"/>
              <a:gd name="connsiteY228" fmla="*/ 1206827 h 1783724"/>
              <a:gd name="connsiteX229" fmla="*/ 308082 w 12192000"/>
              <a:gd name="connsiteY229" fmla="*/ 1204195 h 1783724"/>
              <a:gd name="connsiteX230" fmla="*/ 303141 w 12192000"/>
              <a:gd name="connsiteY230" fmla="*/ 1203396 h 1783724"/>
              <a:gd name="connsiteX231" fmla="*/ 260955 w 12192000"/>
              <a:gd name="connsiteY231" fmla="*/ 1203345 h 1783724"/>
              <a:gd name="connsiteX232" fmla="*/ 234352 w 12192000"/>
              <a:gd name="connsiteY232" fmla="*/ 1193972 h 1783724"/>
              <a:gd name="connsiteX233" fmla="*/ 210954 w 12192000"/>
              <a:gd name="connsiteY233" fmla="*/ 1192326 h 1783724"/>
              <a:gd name="connsiteX234" fmla="*/ 204851 w 12192000"/>
              <a:gd name="connsiteY234" fmla="*/ 1190210 h 1783724"/>
              <a:gd name="connsiteX235" fmla="*/ 145778 w 12192000"/>
              <a:gd name="connsiteY235" fmla="*/ 1190651 h 1783724"/>
              <a:gd name="connsiteX236" fmla="*/ 105518 w 12192000"/>
              <a:gd name="connsiteY236" fmla="*/ 1184937 h 1783724"/>
              <a:gd name="connsiteX237" fmla="*/ 17623 w 12192000"/>
              <a:gd name="connsiteY237" fmla="*/ 1185238 h 1783724"/>
              <a:gd name="connsiteX238" fmla="*/ 0 w 12192000"/>
              <a:gd name="connsiteY238" fmla="*/ 1184768 h 1783724"/>
              <a:gd name="connsiteX239" fmla="*/ 0 w 12192000"/>
              <a:gd name="connsiteY239"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90810 w 12192000"/>
              <a:gd name="connsiteY17" fmla="*/ 1243590 h 1783724"/>
              <a:gd name="connsiteX18" fmla="*/ 10998826 w 12192000"/>
              <a:gd name="connsiteY18" fmla="*/ 1282991 h 1783724"/>
              <a:gd name="connsiteX19" fmla="*/ 10955096 w 12192000"/>
              <a:gd name="connsiteY19" fmla="*/ 1231768 h 1783724"/>
              <a:gd name="connsiteX20" fmla="*/ 10864884 w 12192000"/>
              <a:gd name="connsiteY20" fmla="*/ 1245957 h 1783724"/>
              <a:gd name="connsiteX21" fmla="*/ 10841363 w 12192000"/>
              <a:gd name="connsiteY21" fmla="*/ 1251400 h 1783724"/>
              <a:gd name="connsiteX22" fmla="*/ 10780910 w 12192000"/>
              <a:gd name="connsiteY22" fmla="*/ 1249166 h 1783724"/>
              <a:gd name="connsiteX23" fmla="*/ 10696254 w 12192000"/>
              <a:gd name="connsiteY23" fmla="*/ 1259247 h 1783724"/>
              <a:gd name="connsiteX24" fmla="*/ 10577832 w 12192000"/>
              <a:gd name="connsiteY24" fmla="*/ 1255994 h 1783724"/>
              <a:gd name="connsiteX25" fmla="*/ 10531976 w 12192000"/>
              <a:gd name="connsiteY25" fmla="*/ 1249692 h 1783724"/>
              <a:gd name="connsiteX26" fmla="*/ 10453101 w 12192000"/>
              <a:gd name="connsiteY26" fmla="*/ 1241000 h 1783724"/>
              <a:gd name="connsiteX27" fmla="*/ 10407706 w 12192000"/>
              <a:gd name="connsiteY27" fmla="*/ 1235650 h 1783724"/>
              <a:gd name="connsiteX28" fmla="*/ 10368559 w 12192000"/>
              <a:gd name="connsiteY28" fmla="*/ 1235686 h 1783724"/>
              <a:gd name="connsiteX29" fmla="*/ 10352542 w 12192000"/>
              <a:gd name="connsiteY29" fmla="*/ 1245817 h 1783724"/>
              <a:gd name="connsiteX30" fmla="*/ 10294918 w 12192000"/>
              <a:gd name="connsiteY30" fmla="*/ 1263549 h 1783724"/>
              <a:gd name="connsiteX31" fmla="*/ 10271059 w 12192000"/>
              <a:gd name="connsiteY31" fmla="*/ 1265010 h 1783724"/>
              <a:gd name="connsiteX32" fmla="*/ 10239064 w 12192000"/>
              <a:gd name="connsiteY32" fmla="*/ 1270598 h 1783724"/>
              <a:gd name="connsiteX33" fmla="*/ 10181078 w 12192000"/>
              <a:gd name="connsiteY33" fmla="*/ 1276374 h 1783724"/>
              <a:gd name="connsiteX34" fmla="*/ 10153458 w 12192000"/>
              <a:gd name="connsiteY34" fmla="*/ 1285229 h 1783724"/>
              <a:gd name="connsiteX35" fmla="*/ 10140775 w 12192000"/>
              <a:gd name="connsiteY35" fmla="*/ 1285847 h 1783724"/>
              <a:gd name="connsiteX36" fmla="*/ 10132055 w 12192000"/>
              <a:gd name="connsiteY36" fmla="*/ 1297214 h 1783724"/>
              <a:gd name="connsiteX37" fmla="*/ 10094093 w 12192000"/>
              <a:gd name="connsiteY37" fmla="*/ 1316697 h 1783724"/>
              <a:gd name="connsiteX38" fmla="*/ 10054855 w 12192000"/>
              <a:gd name="connsiteY38" fmla="*/ 1316203 h 1783724"/>
              <a:gd name="connsiteX39" fmla="*/ 10016268 w 12192000"/>
              <a:gd name="connsiteY39" fmla="*/ 1325133 h 1783724"/>
              <a:gd name="connsiteX40" fmla="*/ 9937115 w 12192000"/>
              <a:gd name="connsiteY40" fmla="*/ 1337731 h 1783724"/>
              <a:gd name="connsiteX41" fmla="*/ 9824942 w 12192000"/>
              <a:gd name="connsiteY41" fmla="*/ 1342969 h 1783724"/>
              <a:gd name="connsiteX42" fmla="*/ 9705553 w 12192000"/>
              <a:gd name="connsiteY42" fmla="*/ 1359323 h 1783724"/>
              <a:gd name="connsiteX43" fmla="*/ 9589915 w 12192000"/>
              <a:gd name="connsiteY43" fmla="*/ 1382355 h 1783724"/>
              <a:gd name="connsiteX44" fmla="*/ 9315048 w 12192000"/>
              <a:gd name="connsiteY44" fmla="*/ 1428626 h 1783724"/>
              <a:gd name="connsiteX45" fmla="*/ 9209077 w 12192000"/>
              <a:gd name="connsiteY45" fmla="*/ 1448049 h 1783724"/>
              <a:gd name="connsiteX46" fmla="*/ 9133300 w 12192000"/>
              <a:gd name="connsiteY46" fmla="*/ 1456152 h 1783724"/>
              <a:gd name="connsiteX47" fmla="*/ 9031264 w 12192000"/>
              <a:gd name="connsiteY47" fmla="*/ 1462053 h 1783724"/>
              <a:gd name="connsiteX48" fmla="*/ 8983321 w 12192000"/>
              <a:gd name="connsiteY48" fmla="*/ 1464616 h 1783724"/>
              <a:gd name="connsiteX49" fmla="*/ 8983035 w 12192000"/>
              <a:gd name="connsiteY49" fmla="*/ 1464417 h 1783724"/>
              <a:gd name="connsiteX50" fmla="*/ 8974072 w 12192000"/>
              <a:gd name="connsiteY50" fmla="*/ 1465390 h 1783724"/>
              <a:gd name="connsiteX51" fmla="*/ 8968242 w 12192000"/>
              <a:gd name="connsiteY51" fmla="*/ 1467079 h 1783724"/>
              <a:gd name="connsiteX52" fmla="*/ 8952199 w 12192000"/>
              <a:gd name="connsiteY52" fmla="*/ 1469700 h 1783724"/>
              <a:gd name="connsiteX53" fmla="*/ 8945873 w 12192000"/>
              <a:gd name="connsiteY53" fmla="*/ 1469099 h 1783724"/>
              <a:gd name="connsiteX54" fmla="*/ 8940905 w 12192000"/>
              <a:gd name="connsiteY54" fmla="*/ 1467238 h 1783724"/>
              <a:gd name="connsiteX55" fmla="*/ 8906846 w 12192000"/>
              <a:gd name="connsiteY55" fmla="*/ 1464481 h 1783724"/>
              <a:gd name="connsiteX56" fmla="*/ 8730411 w 12192000"/>
              <a:gd name="connsiteY56" fmla="*/ 1479838 h 1783724"/>
              <a:gd name="connsiteX57" fmla="*/ 8685834 w 12192000"/>
              <a:gd name="connsiteY57" fmla="*/ 1481431 h 1783724"/>
              <a:gd name="connsiteX58" fmla="*/ 8574116 w 12192000"/>
              <a:gd name="connsiteY58" fmla="*/ 1488166 h 1783724"/>
              <a:gd name="connsiteX59" fmla="*/ 8503254 w 12192000"/>
              <a:gd name="connsiteY59" fmla="*/ 1475627 h 1783724"/>
              <a:gd name="connsiteX60" fmla="*/ 8489028 w 12192000"/>
              <a:gd name="connsiteY60" fmla="*/ 1480483 h 1783724"/>
              <a:gd name="connsiteX61" fmla="*/ 8484222 w 12192000"/>
              <a:gd name="connsiteY61" fmla="*/ 1482955 h 1783724"/>
              <a:gd name="connsiteX62" fmla="*/ 8476034 w 12192000"/>
              <a:gd name="connsiteY62" fmla="*/ 1485197 h 1783724"/>
              <a:gd name="connsiteX63" fmla="*/ 8475659 w 12192000"/>
              <a:gd name="connsiteY63" fmla="*/ 1485048 h 1783724"/>
              <a:gd name="connsiteX64" fmla="*/ 8468325 w 12192000"/>
              <a:gd name="connsiteY64" fmla="*/ 1487552 h 1783724"/>
              <a:gd name="connsiteX65" fmla="*/ 8401298 w 12192000"/>
              <a:gd name="connsiteY65" fmla="*/ 1493672 h 1783724"/>
              <a:gd name="connsiteX66" fmla="*/ 8390295 w 12192000"/>
              <a:gd name="connsiteY66" fmla="*/ 1502138 h 1783724"/>
              <a:gd name="connsiteX67" fmla="*/ 8370102 w 12192000"/>
              <a:gd name="connsiteY67" fmla="*/ 1508730 h 1783724"/>
              <a:gd name="connsiteX68" fmla="*/ 8248843 w 12192000"/>
              <a:gd name="connsiteY68" fmla="*/ 1537060 h 1783724"/>
              <a:gd name="connsiteX69" fmla="*/ 8244399 w 12192000"/>
              <a:gd name="connsiteY69" fmla="*/ 1538596 h 1783724"/>
              <a:gd name="connsiteX70" fmla="*/ 8241700 w 12192000"/>
              <a:gd name="connsiteY70" fmla="*/ 1538396 h 1783724"/>
              <a:gd name="connsiteX71" fmla="*/ 8230388 w 12192000"/>
              <a:gd name="connsiteY71" fmla="*/ 1546517 h 1783724"/>
              <a:gd name="connsiteX72" fmla="*/ 8224228 w 12192000"/>
              <a:gd name="connsiteY72" fmla="*/ 1557267 h 1783724"/>
              <a:gd name="connsiteX73" fmla="*/ 8199666 w 12192000"/>
              <a:gd name="connsiteY73" fmla="*/ 1559012 h 1783724"/>
              <a:gd name="connsiteX74" fmla="*/ 8194548 w 12192000"/>
              <a:gd name="connsiteY74" fmla="*/ 1565013 h 1783724"/>
              <a:gd name="connsiteX75" fmla="*/ 8165771 w 12192000"/>
              <a:gd name="connsiteY75" fmla="*/ 1579116 h 1783724"/>
              <a:gd name="connsiteX76" fmla="*/ 8116832 w 12192000"/>
              <a:gd name="connsiteY76" fmla="*/ 1608547 h 1783724"/>
              <a:gd name="connsiteX77" fmla="*/ 8089016 w 12192000"/>
              <a:gd name="connsiteY77" fmla="*/ 1617129 h 1783724"/>
              <a:gd name="connsiteX78" fmla="*/ 8074658 w 12192000"/>
              <a:gd name="connsiteY78" fmla="*/ 1626971 h 1783724"/>
              <a:gd name="connsiteX79" fmla="*/ 8068056 w 12192000"/>
              <a:gd name="connsiteY79" fmla="*/ 1627924 h 1783724"/>
              <a:gd name="connsiteX80" fmla="*/ 8046900 w 12192000"/>
              <a:gd name="connsiteY80" fmla="*/ 1634483 h 1783724"/>
              <a:gd name="connsiteX81" fmla="*/ 8034634 w 12192000"/>
              <a:gd name="connsiteY81" fmla="*/ 1637466 h 1783724"/>
              <a:gd name="connsiteX82" fmla="*/ 8029700 w 12192000"/>
              <a:gd name="connsiteY82" fmla="*/ 1638364 h 1783724"/>
              <a:gd name="connsiteX83" fmla="*/ 7987514 w 12192000"/>
              <a:gd name="connsiteY83" fmla="*/ 1638160 h 1783724"/>
              <a:gd name="connsiteX84" fmla="*/ 7960991 w 12192000"/>
              <a:gd name="connsiteY84" fmla="*/ 1648892 h 1783724"/>
              <a:gd name="connsiteX85" fmla="*/ 7937606 w 12192000"/>
              <a:gd name="connsiteY85" fmla="*/ 1650659 h 1783724"/>
              <a:gd name="connsiteX86" fmla="*/ 7931522 w 12192000"/>
              <a:gd name="connsiteY86" fmla="*/ 1653082 h 1783724"/>
              <a:gd name="connsiteX87" fmla="*/ 7872444 w 12192000"/>
              <a:gd name="connsiteY87" fmla="*/ 1652202 h 1783724"/>
              <a:gd name="connsiteX88" fmla="*/ 7832232 w 12192000"/>
              <a:gd name="connsiteY88" fmla="*/ 1658594 h 1783724"/>
              <a:gd name="connsiteX89" fmla="*/ 7744332 w 12192000"/>
              <a:gd name="connsiteY89" fmla="*/ 1657695 h 1783724"/>
              <a:gd name="connsiteX90" fmla="*/ 7723062 w 12192000"/>
              <a:gd name="connsiteY90" fmla="*/ 1658222 h 1783724"/>
              <a:gd name="connsiteX91" fmla="*/ 7705682 w 12192000"/>
              <a:gd name="connsiteY91" fmla="*/ 1664606 h 1783724"/>
              <a:gd name="connsiteX92" fmla="*/ 7702441 w 12192000"/>
              <a:gd name="connsiteY92" fmla="*/ 1671260 h 1783724"/>
              <a:gd name="connsiteX93" fmla="*/ 7690889 w 12192000"/>
              <a:gd name="connsiteY93" fmla="*/ 1672499 h 1783724"/>
              <a:gd name="connsiteX94" fmla="*/ 7688002 w 12192000"/>
              <a:gd name="connsiteY94" fmla="*/ 1674071 h 1783724"/>
              <a:gd name="connsiteX95" fmla="*/ 7671275 w 12192000"/>
              <a:gd name="connsiteY95" fmla="*/ 1681835 h 1783724"/>
              <a:gd name="connsiteX96" fmla="*/ 7585018 w 12192000"/>
              <a:gd name="connsiteY96" fmla="*/ 1675431 h 1783724"/>
              <a:gd name="connsiteX97" fmla="*/ 7471472 w 12192000"/>
              <a:gd name="connsiteY97" fmla="*/ 1682487 h 1783724"/>
              <a:gd name="connsiteX98" fmla="*/ 7381391 w 12192000"/>
              <a:gd name="connsiteY98" fmla="*/ 1689122 h 1783724"/>
              <a:gd name="connsiteX99" fmla="*/ 7292528 w 12192000"/>
              <a:gd name="connsiteY99" fmla="*/ 1689863 h 1783724"/>
              <a:gd name="connsiteX100" fmla="*/ 7204542 w 12192000"/>
              <a:gd name="connsiteY100" fmla="*/ 1667362 h 1783724"/>
              <a:gd name="connsiteX101" fmla="*/ 7179107 w 12192000"/>
              <a:gd name="connsiteY101" fmla="*/ 1664705 h 1783724"/>
              <a:gd name="connsiteX102" fmla="*/ 7176110 w 12192000"/>
              <a:gd name="connsiteY102" fmla="*/ 1667956 h 1783724"/>
              <a:gd name="connsiteX103" fmla="*/ 7149935 w 12192000"/>
              <a:gd name="connsiteY103" fmla="*/ 1671723 h 1783724"/>
              <a:gd name="connsiteX104" fmla="*/ 7076173 w 12192000"/>
              <a:gd name="connsiteY104" fmla="*/ 1681613 h 1783724"/>
              <a:gd name="connsiteX105" fmla="*/ 6997704 w 12192000"/>
              <a:gd name="connsiteY105" fmla="*/ 1681043 h 1783724"/>
              <a:gd name="connsiteX106" fmla="*/ 6883473 w 12192000"/>
              <a:gd name="connsiteY106" fmla="*/ 1705122 h 1783724"/>
              <a:gd name="connsiteX107" fmla="*/ 6687688 w 12192000"/>
              <a:gd name="connsiteY107" fmla="*/ 1727643 h 1783724"/>
              <a:gd name="connsiteX108" fmla="*/ 6529051 w 12192000"/>
              <a:gd name="connsiteY108" fmla="*/ 1750971 h 1783724"/>
              <a:gd name="connsiteX109" fmla="*/ 6306028 w 12192000"/>
              <a:gd name="connsiteY109" fmla="*/ 1761123 h 1783724"/>
              <a:gd name="connsiteX110" fmla="*/ 6183195 w 12192000"/>
              <a:gd name="connsiteY110" fmla="*/ 1758873 h 1783724"/>
              <a:gd name="connsiteX111" fmla="*/ 6123126 w 12192000"/>
              <a:gd name="connsiteY111" fmla="*/ 1768552 h 1783724"/>
              <a:gd name="connsiteX112" fmla="*/ 6096136 w 12192000"/>
              <a:gd name="connsiteY112" fmla="*/ 1767260 h 1783724"/>
              <a:gd name="connsiteX113" fmla="*/ 6032917 w 12192000"/>
              <a:gd name="connsiteY113" fmla="*/ 1757308 h 1783724"/>
              <a:gd name="connsiteX114" fmla="*/ 5977870 w 12192000"/>
              <a:gd name="connsiteY114" fmla="*/ 1771268 h 1783724"/>
              <a:gd name="connsiteX115" fmla="*/ 5916336 w 12192000"/>
              <a:gd name="connsiteY115" fmla="*/ 1780879 h 1783724"/>
              <a:gd name="connsiteX116" fmla="*/ 5867980 w 12192000"/>
              <a:gd name="connsiteY116" fmla="*/ 1783724 h 1783724"/>
              <a:gd name="connsiteX117" fmla="*/ 5743302 w 12192000"/>
              <a:gd name="connsiteY117" fmla="*/ 1782136 h 1783724"/>
              <a:gd name="connsiteX118" fmla="*/ 5607054 w 12192000"/>
              <a:gd name="connsiteY118" fmla="*/ 1775578 h 1783724"/>
              <a:gd name="connsiteX119" fmla="*/ 5464006 w 12192000"/>
              <a:gd name="connsiteY119" fmla="*/ 1763436 h 1783724"/>
              <a:gd name="connsiteX120" fmla="*/ 5412840 w 12192000"/>
              <a:gd name="connsiteY120" fmla="*/ 1767920 h 1783724"/>
              <a:gd name="connsiteX121" fmla="*/ 5361713 w 12192000"/>
              <a:gd name="connsiteY121" fmla="*/ 1773980 h 1783724"/>
              <a:gd name="connsiteX122" fmla="*/ 5241786 w 12192000"/>
              <a:gd name="connsiteY122" fmla="*/ 1756656 h 1783724"/>
              <a:gd name="connsiteX123" fmla="*/ 5202963 w 12192000"/>
              <a:gd name="connsiteY123" fmla="*/ 1747306 h 1783724"/>
              <a:gd name="connsiteX124" fmla="*/ 5154668 w 12192000"/>
              <a:gd name="connsiteY124" fmla="*/ 1744668 h 1783724"/>
              <a:gd name="connsiteX125" fmla="*/ 5136547 w 12192000"/>
              <a:gd name="connsiteY125" fmla="*/ 1738620 h 1783724"/>
              <a:gd name="connsiteX126" fmla="*/ 5122587 w 12192000"/>
              <a:gd name="connsiteY126" fmla="*/ 1735756 h 1783724"/>
              <a:gd name="connsiteX127" fmla="*/ 5119579 w 12192000"/>
              <a:gd name="connsiteY127" fmla="*/ 1734004 h 1783724"/>
              <a:gd name="connsiteX128" fmla="*/ 5101616 w 12192000"/>
              <a:gd name="connsiteY128" fmla="*/ 1724948 h 1783724"/>
              <a:gd name="connsiteX129" fmla="*/ 5045783 w 12192000"/>
              <a:gd name="connsiteY129" fmla="*/ 1730209 h 1783724"/>
              <a:gd name="connsiteX130" fmla="*/ 4991477 w 12192000"/>
              <a:gd name="connsiteY130" fmla="*/ 1716450 h 1783724"/>
              <a:gd name="connsiteX131" fmla="*/ 4820387 w 12192000"/>
              <a:gd name="connsiteY131" fmla="*/ 1695973 h 1783724"/>
              <a:gd name="connsiteX132" fmla="*/ 4742338 w 12192000"/>
              <a:gd name="connsiteY132" fmla="*/ 1672696 h 1783724"/>
              <a:gd name="connsiteX133" fmla="*/ 4703062 w 12192000"/>
              <a:gd name="connsiteY133" fmla="*/ 1665094 h 1783724"/>
              <a:gd name="connsiteX134" fmla="*/ 4701052 w 12192000"/>
              <a:gd name="connsiteY134" fmla="*/ 1664466 h 1783724"/>
              <a:gd name="connsiteX135" fmla="*/ 4701986 w 12192000"/>
              <a:gd name="connsiteY135" fmla="*/ 1664294 h 1783724"/>
              <a:gd name="connsiteX136" fmla="*/ 4697074 w 12192000"/>
              <a:gd name="connsiteY136" fmla="*/ 1663224 h 1783724"/>
              <a:gd name="connsiteX137" fmla="*/ 4701052 w 12192000"/>
              <a:gd name="connsiteY137" fmla="*/ 1664466 h 1783724"/>
              <a:gd name="connsiteX138" fmla="*/ 4695406 w 12192000"/>
              <a:gd name="connsiteY138" fmla="*/ 1665504 h 1783724"/>
              <a:gd name="connsiteX139" fmla="*/ 4495727 w 12192000"/>
              <a:gd name="connsiteY139" fmla="*/ 1656633 h 1783724"/>
              <a:gd name="connsiteX140" fmla="*/ 4428317 w 12192000"/>
              <a:gd name="connsiteY140" fmla="*/ 1646311 h 1783724"/>
              <a:gd name="connsiteX141" fmla="*/ 4424455 w 12192000"/>
              <a:gd name="connsiteY141" fmla="*/ 1646545 h 1783724"/>
              <a:gd name="connsiteX142" fmla="*/ 4418141 w 12192000"/>
              <a:gd name="connsiteY142" fmla="*/ 1643457 h 1783724"/>
              <a:gd name="connsiteX143" fmla="*/ 4389054 w 12192000"/>
              <a:gd name="connsiteY143" fmla="*/ 1635100 h 1783724"/>
              <a:gd name="connsiteX144" fmla="*/ 4243963 w 12192000"/>
              <a:gd name="connsiteY144" fmla="*/ 1600547 h 1783724"/>
              <a:gd name="connsiteX145" fmla="*/ 4230390 w 12192000"/>
              <a:gd name="connsiteY145" fmla="*/ 1596782 h 1783724"/>
              <a:gd name="connsiteX146" fmla="*/ 4151096 w 12192000"/>
              <a:gd name="connsiteY146" fmla="*/ 1589415 h 1783724"/>
              <a:gd name="connsiteX147" fmla="*/ 4091729 w 12192000"/>
              <a:gd name="connsiteY147" fmla="*/ 1565484 h 1783724"/>
              <a:gd name="connsiteX148" fmla="*/ 3994992 w 12192000"/>
              <a:gd name="connsiteY148" fmla="*/ 1554250 h 1783724"/>
              <a:gd name="connsiteX149" fmla="*/ 3898778 w 12192000"/>
              <a:gd name="connsiteY149" fmla="*/ 1546088 h 1783724"/>
              <a:gd name="connsiteX150" fmla="*/ 3863728 w 12192000"/>
              <a:gd name="connsiteY150" fmla="*/ 1544567 h 1783724"/>
              <a:gd name="connsiteX151" fmla="*/ 3729252 w 12192000"/>
              <a:gd name="connsiteY151" fmla="*/ 1544592 h 1783724"/>
              <a:gd name="connsiteX152" fmla="*/ 3716543 w 12192000"/>
              <a:gd name="connsiteY152" fmla="*/ 1541771 h 1783724"/>
              <a:gd name="connsiteX153" fmla="*/ 3715389 w 12192000"/>
              <a:gd name="connsiteY153" fmla="*/ 1538406 h 1783724"/>
              <a:gd name="connsiteX154" fmla="*/ 3682391 w 12192000"/>
              <a:gd name="connsiteY154" fmla="*/ 1529372 h 1783724"/>
              <a:gd name="connsiteX155" fmla="*/ 3669607 w 12192000"/>
              <a:gd name="connsiteY155" fmla="*/ 1534463 h 1783724"/>
              <a:gd name="connsiteX156" fmla="*/ 3669577 w 12192000"/>
              <a:gd name="connsiteY156" fmla="*/ 1534458 h 1783724"/>
              <a:gd name="connsiteX157" fmla="*/ 3660365 w 12192000"/>
              <a:gd name="connsiteY157" fmla="*/ 1531370 h 1783724"/>
              <a:gd name="connsiteX158" fmla="*/ 3637171 w 12192000"/>
              <a:gd name="connsiteY158" fmla="*/ 1523813 h 1783724"/>
              <a:gd name="connsiteX159" fmla="*/ 3636519 w 12192000"/>
              <a:gd name="connsiteY159" fmla="*/ 1523773 h 1783724"/>
              <a:gd name="connsiteX160" fmla="*/ 3589716 w 12192000"/>
              <a:gd name="connsiteY160" fmla="*/ 1506360 h 1783724"/>
              <a:gd name="connsiteX161" fmla="*/ 3583541 w 12192000"/>
              <a:gd name="connsiteY161" fmla="*/ 1507469 h 1783724"/>
              <a:gd name="connsiteX162" fmla="*/ 3574426 w 12192000"/>
              <a:gd name="connsiteY162" fmla="*/ 1507574 h 1783724"/>
              <a:gd name="connsiteX163" fmla="*/ 3574190 w 12192000"/>
              <a:gd name="connsiteY163" fmla="*/ 1507350 h 1783724"/>
              <a:gd name="connsiteX164" fmla="*/ 3565671 w 12192000"/>
              <a:gd name="connsiteY164" fmla="*/ 1507894 h 1783724"/>
              <a:gd name="connsiteX165" fmla="*/ 3515816 w 12192000"/>
              <a:gd name="connsiteY165" fmla="*/ 1499688 h 1783724"/>
              <a:gd name="connsiteX166" fmla="*/ 3452912 w 12192000"/>
              <a:gd name="connsiteY166" fmla="*/ 1496444 h 1783724"/>
              <a:gd name="connsiteX167" fmla="*/ 3380405 w 12192000"/>
              <a:gd name="connsiteY167" fmla="*/ 1486216 h 1783724"/>
              <a:gd name="connsiteX168" fmla="*/ 3343625 w 12192000"/>
              <a:gd name="connsiteY168" fmla="*/ 1500147 h 1783724"/>
              <a:gd name="connsiteX169" fmla="*/ 3323774 w 12192000"/>
              <a:gd name="connsiteY169" fmla="*/ 1501476 h 1783724"/>
              <a:gd name="connsiteX170" fmla="*/ 3321444 w 12192000"/>
              <a:gd name="connsiteY170" fmla="*/ 1500659 h 1783724"/>
              <a:gd name="connsiteX171" fmla="*/ 3242143 w 12192000"/>
              <a:gd name="connsiteY171" fmla="*/ 1505268 h 1783724"/>
              <a:gd name="connsiteX172" fmla="*/ 3122401 w 12192000"/>
              <a:gd name="connsiteY172" fmla="*/ 1511314 h 1783724"/>
              <a:gd name="connsiteX173" fmla="*/ 3010177 w 12192000"/>
              <a:gd name="connsiteY173" fmla="*/ 1513132 h 1783724"/>
              <a:gd name="connsiteX174" fmla="*/ 2782615 w 12192000"/>
              <a:gd name="connsiteY174" fmla="*/ 1509375 h 1783724"/>
              <a:gd name="connsiteX175" fmla="*/ 2668665 w 12192000"/>
              <a:gd name="connsiteY175" fmla="*/ 1517660 h 1783724"/>
              <a:gd name="connsiteX176" fmla="*/ 2548073 w 12192000"/>
              <a:gd name="connsiteY176" fmla="*/ 1516667 h 1783724"/>
              <a:gd name="connsiteX177" fmla="*/ 2423377 w 12192000"/>
              <a:gd name="connsiteY177" fmla="*/ 1527776 h 1783724"/>
              <a:gd name="connsiteX178" fmla="*/ 2295298 w 12192000"/>
              <a:gd name="connsiteY178" fmla="*/ 1534368 h 1783724"/>
              <a:gd name="connsiteX179" fmla="*/ 2188781 w 12192000"/>
              <a:gd name="connsiteY179" fmla="*/ 1529677 h 1783724"/>
              <a:gd name="connsiteX180" fmla="*/ 2074855 w 12192000"/>
              <a:gd name="connsiteY180" fmla="*/ 1515446 h 1783724"/>
              <a:gd name="connsiteX181" fmla="*/ 2012587 w 12192000"/>
              <a:gd name="connsiteY181" fmla="*/ 1522487 h 1783724"/>
              <a:gd name="connsiteX182" fmla="*/ 1932075 w 12192000"/>
              <a:gd name="connsiteY182" fmla="*/ 1517914 h 1783724"/>
              <a:gd name="connsiteX183" fmla="*/ 1908490 w 12192000"/>
              <a:gd name="connsiteY183" fmla="*/ 1526423 h 1783724"/>
              <a:gd name="connsiteX184" fmla="*/ 1908410 w 12192000"/>
              <a:gd name="connsiteY184" fmla="*/ 1526410 h 1783724"/>
              <a:gd name="connsiteX185" fmla="*/ 1901918 w 12192000"/>
              <a:gd name="connsiteY185" fmla="*/ 1522410 h 1783724"/>
              <a:gd name="connsiteX186" fmla="*/ 1876753 w 12192000"/>
              <a:gd name="connsiteY186" fmla="*/ 1517619 h 1783724"/>
              <a:gd name="connsiteX187" fmla="*/ 1858194 w 12192000"/>
              <a:gd name="connsiteY187" fmla="*/ 1522343 h 1783724"/>
              <a:gd name="connsiteX188" fmla="*/ 1702657 w 12192000"/>
              <a:gd name="connsiteY188" fmla="*/ 1510562 h 1783724"/>
              <a:gd name="connsiteX189" fmla="*/ 1701421 w 12192000"/>
              <a:gd name="connsiteY189" fmla="*/ 1510775 h 1783724"/>
              <a:gd name="connsiteX190" fmla="*/ 1699973 w 12192000"/>
              <a:gd name="connsiteY190" fmla="*/ 1507739 h 1783724"/>
              <a:gd name="connsiteX191" fmla="*/ 1682526 w 12192000"/>
              <a:gd name="connsiteY191" fmla="*/ 1504598 h 1783724"/>
              <a:gd name="connsiteX192" fmla="*/ 1677380 w 12192000"/>
              <a:gd name="connsiteY192" fmla="*/ 1504851 h 1783724"/>
              <a:gd name="connsiteX193" fmla="*/ 1670304 w 12192000"/>
              <a:gd name="connsiteY193" fmla="*/ 1503744 h 1783724"/>
              <a:gd name="connsiteX194" fmla="*/ 1670197 w 12192000"/>
              <a:gd name="connsiteY194" fmla="*/ 1503497 h 1783724"/>
              <a:gd name="connsiteX195" fmla="*/ 1626301 w 12192000"/>
              <a:gd name="connsiteY195" fmla="*/ 1474931 h 1783724"/>
              <a:gd name="connsiteX196" fmla="*/ 1535119 w 12192000"/>
              <a:gd name="connsiteY196" fmla="*/ 1463075 h 1783724"/>
              <a:gd name="connsiteX197" fmla="*/ 1531340 w 12192000"/>
              <a:gd name="connsiteY197" fmla="*/ 1461293 h 1783724"/>
              <a:gd name="connsiteX198" fmla="*/ 1498454 w 12192000"/>
              <a:gd name="connsiteY198" fmla="*/ 1463478 h 1783724"/>
              <a:gd name="connsiteX199" fmla="*/ 1478806 w 12192000"/>
              <a:gd name="connsiteY199" fmla="*/ 1464611 h 1783724"/>
              <a:gd name="connsiteX200" fmla="*/ 1358081 w 12192000"/>
              <a:gd name="connsiteY200" fmla="*/ 1455545 h 1783724"/>
              <a:gd name="connsiteX201" fmla="*/ 1222449 w 12192000"/>
              <a:gd name="connsiteY201" fmla="*/ 1455454 h 1783724"/>
              <a:gd name="connsiteX202" fmla="*/ 1180983 w 12192000"/>
              <a:gd name="connsiteY202" fmla="*/ 1440557 h 1783724"/>
              <a:gd name="connsiteX203" fmla="*/ 1018426 w 12192000"/>
              <a:gd name="connsiteY203" fmla="*/ 1400226 h 1783724"/>
              <a:gd name="connsiteX204" fmla="*/ 940021 w 12192000"/>
              <a:gd name="connsiteY204" fmla="*/ 1409452 h 1783724"/>
              <a:gd name="connsiteX205" fmla="*/ 940362 w 12192000"/>
              <a:gd name="connsiteY205" fmla="*/ 1408090 h 1783724"/>
              <a:gd name="connsiteX206" fmla="*/ 927147 w 12192000"/>
              <a:gd name="connsiteY206" fmla="*/ 1407436 h 1783724"/>
              <a:gd name="connsiteX207" fmla="*/ 915481 w 12192000"/>
              <a:gd name="connsiteY207" fmla="*/ 1395526 h 1783724"/>
              <a:gd name="connsiteX208" fmla="*/ 884363 w 12192000"/>
              <a:gd name="connsiteY208" fmla="*/ 1395024 h 1783724"/>
              <a:gd name="connsiteX209" fmla="*/ 883522 w 12192000"/>
              <a:gd name="connsiteY209" fmla="*/ 1400267 h 1783724"/>
              <a:gd name="connsiteX210" fmla="*/ 865903 w 12192000"/>
              <a:gd name="connsiteY210" fmla="*/ 1394324 h 1783724"/>
              <a:gd name="connsiteX211" fmla="*/ 790832 w 12192000"/>
              <a:gd name="connsiteY211" fmla="*/ 1370999 h 1783724"/>
              <a:gd name="connsiteX212" fmla="*/ 749766 w 12192000"/>
              <a:gd name="connsiteY212" fmla="*/ 1353216 h 1783724"/>
              <a:gd name="connsiteX213" fmla="*/ 705470 w 12192000"/>
              <a:gd name="connsiteY213" fmla="*/ 1354328 h 1783724"/>
              <a:gd name="connsiteX214" fmla="*/ 692371 w 12192000"/>
              <a:gd name="connsiteY214" fmla="*/ 1343942 h 1783724"/>
              <a:gd name="connsiteX215" fmla="*/ 690203 w 12192000"/>
              <a:gd name="connsiteY215" fmla="*/ 1341970 h 1783724"/>
              <a:gd name="connsiteX216" fmla="*/ 679574 w 12192000"/>
              <a:gd name="connsiteY216" fmla="*/ 1338069 h 1783724"/>
              <a:gd name="connsiteX217" fmla="*/ 679009 w 12192000"/>
              <a:gd name="connsiteY217" fmla="*/ 1331966 h 1783724"/>
              <a:gd name="connsiteX218" fmla="*/ 664756 w 12192000"/>
              <a:gd name="connsiteY218" fmla="*/ 1322509 h 1783724"/>
              <a:gd name="connsiteX219" fmla="*/ 644515 w 12192000"/>
              <a:gd name="connsiteY219" fmla="*/ 1316732 h 1783724"/>
              <a:gd name="connsiteX220" fmla="*/ 545716 w 12192000"/>
              <a:gd name="connsiteY220" fmla="*/ 1294878 h 1783724"/>
              <a:gd name="connsiteX221" fmla="*/ 488094 w 12192000"/>
              <a:gd name="connsiteY221" fmla="*/ 1278596 h 1783724"/>
              <a:gd name="connsiteX222" fmla="*/ 468538 w 12192000"/>
              <a:gd name="connsiteY222" fmla="*/ 1267376 h 1783724"/>
              <a:gd name="connsiteX223" fmla="*/ 439655 w 12192000"/>
              <a:gd name="connsiteY223" fmla="*/ 1255090 h 1783724"/>
              <a:gd name="connsiteX224" fmla="*/ 390496 w 12192000"/>
              <a:gd name="connsiteY224" fmla="*/ 1229512 h 1783724"/>
              <a:gd name="connsiteX225" fmla="*/ 362616 w 12192000"/>
              <a:gd name="connsiteY225" fmla="*/ 1221981 h 1783724"/>
              <a:gd name="connsiteX226" fmla="*/ 348184 w 12192000"/>
              <a:gd name="connsiteY226" fmla="*/ 1213437 h 1783724"/>
              <a:gd name="connsiteX227" fmla="*/ 341576 w 12192000"/>
              <a:gd name="connsiteY227" fmla="*/ 1212583 h 1783724"/>
              <a:gd name="connsiteX228" fmla="*/ 320370 w 12192000"/>
              <a:gd name="connsiteY228" fmla="*/ 1206827 h 1783724"/>
              <a:gd name="connsiteX229" fmla="*/ 308082 w 12192000"/>
              <a:gd name="connsiteY229" fmla="*/ 1204195 h 1783724"/>
              <a:gd name="connsiteX230" fmla="*/ 303141 w 12192000"/>
              <a:gd name="connsiteY230" fmla="*/ 1203396 h 1783724"/>
              <a:gd name="connsiteX231" fmla="*/ 260955 w 12192000"/>
              <a:gd name="connsiteY231" fmla="*/ 1203345 h 1783724"/>
              <a:gd name="connsiteX232" fmla="*/ 234352 w 12192000"/>
              <a:gd name="connsiteY232" fmla="*/ 1193972 h 1783724"/>
              <a:gd name="connsiteX233" fmla="*/ 210954 w 12192000"/>
              <a:gd name="connsiteY233" fmla="*/ 1192326 h 1783724"/>
              <a:gd name="connsiteX234" fmla="*/ 204851 w 12192000"/>
              <a:gd name="connsiteY234" fmla="*/ 1190210 h 1783724"/>
              <a:gd name="connsiteX235" fmla="*/ 145778 w 12192000"/>
              <a:gd name="connsiteY235" fmla="*/ 1190651 h 1783724"/>
              <a:gd name="connsiteX236" fmla="*/ 105518 w 12192000"/>
              <a:gd name="connsiteY236" fmla="*/ 1184937 h 1783724"/>
              <a:gd name="connsiteX237" fmla="*/ 17623 w 12192000"/>
              <a:gd name="connsiteY237" fmla="*/ 1185238 h 1783724"/>
              <a:gd name="connsiteX238" fmla="*/ 0 w 12192000"/>
              <a:gd name="connsiteY238" fmla="*/ 1184768 h 1783724"/>
              <a:gd name="connsiteX239" fmla="*/ 0 w 12192000"/>
              <a:gd name="connsiteY239"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0998826 w 12192000"/>
              <a:gd name="connsiteY17" fmla="*/ 1282991 h 1783724"/>
              <a:gd name="connsiteX18" fmla="*/ 10955096 w 12192000"/>
              <a:gd name="connsiteY18" fmla="*/ 1231768 h 1783724"/>
              <a:gd name="connsiteX19" fmla="*/ 10864884 w 12192000"/>
              <a:gd name="connsiteY19" fmla="*/ 1245957 h 1783724"/>
              <a:gd name="connsiteX20" fmla="*/ 10841363 w 12192000"/>
              <a:gd name="connsiteY20" fmla="*/ 1251400 h 1783724"/>
              <a:gd name="connsiteX21" fmla="*/ 10780910 w 12192000"/>
              <a:gd name="connsiteY21" fmla="*/ 1249166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29051 w 12192000"/>
              <a:gd name="connsiteY107" fmla="*/ 1750971 h 1783724"/>
              <a:gd name="connsiteX108" fmla="*/ 6306028 w 12192000"/>
              <a:gd name="connsiteY108" fmla="*/ 176112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5096 w 12192000"/>
              <a:gd name="connsiteY18" fmla="*/ 1231768 h 1783724"/>
              <a:gd name="connsiteX19" fmla="*/ 10864884 w 12192000"/>
              <a:gd name="connsiteY19" fmla="*/ 1245957 h 1783724"/>
              <a:gd name="connsiteX20" fmla="*/ 10841363 w 12192000"/>
              <a:gd name="connsiteY20" fmla="*/ 1251400 h 1783724"/>
              <a:gd name="connsiteX21" fmla="*/ 10780910 w 12192000"/>
              <a:gd name="connsiteY21" fmla="*/ 1249166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29051 w 12192000"/>
              <a:gd name="connsiteY107" fmla="*/ 1750971 h 1783724"/>
              <a:gd name="connsiteX108" fmla="*/ 6306028 w 12192000"/>
              <a:gd name="connsiteY108" fmla="*/ 176112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64884 w 12192000"/>
              <a:gd name="connsiteY19" fmla="*/ 1245957 h 1783724"/>
              <a:gd name="connsiteX20" fmla="*/ 10841363 w 12192000"/>
              <a:gd name="connsiteY20" fmla="*/ 1251400 h 1783724"/>
              <a:gd name="connsiteX21" fmla="*/ 10780910 w 12192000"/>
              <a:gd name="connsiteY21" fmla="*/ 1249166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29051 w 12192000"/>
              <a:gd name="connsiteY107" fmla="*/ 1750971 h 1783724"/>
              <a:gd name="connsiteX108" fmla="*/ 6306028 w 12192000"/>
              <a:gd name="connsiteY108" fmla="*/ 176112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64884 w 12192000"/>
              <a:gd name="connsiteY19" fmla="*/ 1245957 h 1783724"/>
              <a:gd name="connsiteX20" fmla="*/ 10832696 w 12192000"/>
              <a:gd name="connsiteY20" fmla="*/ 1272304 h 1783724"/>
              <a:gd name="connsiteX21" fmla="*/ 10780910 w 12192000"/>
              <a:gd name="connsiteY21" fmla="*/ 1249166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29051 w 12192000"/>
              <a:gd name="connsiteY107" fmla="*/ 1750971 h 1783724"/>
              <a:gd name="connsiteX108" fmla="*/ 6306028 w 12192000"/>
              <a:gd name="connsiteY108" fmla="*/ 176112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72304 h 1783724"/>
              <a:gd name="connsiteX21" fmla="*/ 10780910 w 12192000"/>
              <a:gd name="connsiteY21" fmla="*/ 1249166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29051 w 12192000"/>
              <a:gd name="connsiteY107" fmla="*/ 1750971 h 1783724"/>
              <a:gd name="connsiteX108" fmla="*/ 6306028 w 12192000"/>
              <a:gd name="connsiteY108" fmla="*/ 176112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72304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29051 w 12192000"/>
              <a:gd name="connsiteY107" fmla="*/ 1750971 h 1783724"/>
              <a:gd name="connsiteX108" fmla="*/ 6306028 w 12192000"/>
              <a:gd name="connsiteY108" fmla="*/ 176112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29051 w 12192000"/>
              <a:gd name="connsiteY107" fmla="*/ 1750971 h 1783724"/>
              <a:gd name="connsiteX108" fmla="*/ 6306028 w 12192000"/>
              <a:gd name="connsiteY108" fmla="*/ 176112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29051 w 12192000"/>
              <a:gd name="connsiteY107" fmla="*/ 1750971 h 1783724"/>
              <a:gd name="connsiteX108" fmla="*/ 6306028 w 12192000"/>
              <a:gd name="connsiteY108" fmla="*/ 176112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29051 w 12192000"/>
              <a:gd name="connsiteY107" fmla="*/ 1750971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42338 w 12192000"/>
              <a:gd name="connsiteY131" fmla="*/ 1672696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5406 w 12192000"/>
              <a:gd name="connsiteY137" fmla="*/ 1665504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01052 w 12192000"/>
              <a:gd name="connsiteY136" fmla="*/ 1664466 h 1783724"/>
              <a:gd name="connsiteX137" fmla="*/ 4691073 w 12192000"/>
              <a:gd name="connsiteY137" fmla="*/ 1693377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697074 w 12192000"/>
              <a:gd name="connsiteY135" fmla="*/ 1663224 h 1783724"/>
              <a:gd name="connsiteX136" fmla="*/ 4714053 w 12192000"/>
              <a:gd name="connsiteY136" fmla="*/ 1695822 h 1783724"/>
              <a:gd name="connsiteX137" fmla="*/ 4691073 w 12192000"/>
              <a:gd name="connsiteY137" fmla="*/ 1693377 h 1783724"/>
              <a:gd name="connsiteX138" fmla="*/ 4495727 w 12192000"/>
              <a:gd name="connsiteY138" fmla="*/ 1656633 h 1783724"/>
              <a:gd name="connsiteX139" fmla="*/ 4428317 w 12192000"/>
              <a:gd name="connsiteY139" fmla="*/ 1646311 h 1783724"/>
              <a:gd name="connsiteX140" fmla="*/ 4424455 w 12192000"/>
              <a:gd name="connsiteY140" fmla="*/ 1646545 h 1783724"/>
              <a:gd name="connsiteX141" fmla="*/ 4418141 w 12192000"/>
              <a:gd name="connsiteY141" fmla="*/ 1643457 h 1783724"/>
              <a:gd name="connsiteX142" fmla="*/ 4389054 w 12192000"/>
              <a:gd name="connsiteY142" fmla="*/ 1635100 h 1783724"/>
              <a:gd name="connsiteX143" fmla="*/ 4243963 w 12192000"/>
              <a:gd name="connsiteY143" fmla="*/ 1600547 h 1783724"/>
              <a:gd name="connsiteX144" fmla="*/ 4230390 w 12192000"/>
              <a:gd name="connsiteY144" fmla="*/ 1596782 h 1783724"/>
              <a:gd name="connsiteX145" fmla="*/ 4151096 w 12192000"/>
              <a:gd name="connsiteY145" fmla="*/ 1589415 h 1783724"/>
              <a:gd name="connsiteX146" fmla="*/ 4091729 w 12192000"/>
              <a:gd name="connsiteY146" fmla="*/ 1565484 h 1783724"/>
              <a:gd name="connsiteX147" fmla="*/ 3994992 w 12192000"/>
              <a:gd name="connsiteY147" fmla="*/ 1554250 h 1783724"/>
              <a:gd name="connsiteX148" fmla="*/ 3898778 w 12192000"/>
              <a:gd name="connsiteY148" fmla="*/ 1546088 h 1783724"/>
              <a:gd name="connsiteX149" fmla="*/ 3863728 w 12192000"/>
              <a:gd name="connsiteY149" fmla="*/ 1544567 h 1783724"/>
              <a:gd name="connsiteX150" fmla="*/ 3729252 w 12192000"/>
              <a:gd name="connsiteY150" fmla="*/ 1544592 h 1783724"/>
              <a:gd name="connsiteX151" fmla="*/ 3716543 w 12192000"/>
              <a:gd name="connsiteY151" fmla="*/ 1541771 h 1783724"/>
              <a:gd name="connsiteX152" fmla="*/ 3715389 w 12192000"/>
              <a:gd name="connsiteY152" fmla="*/ 1538406 h 1783724"/>
              <a:gd name="connsiteX153" fmla="*/ 3682391 w 12192000"/>
              <a:gd name="connsiteY153" fmla="*/ 1529372 h 1783724"/>
              <a:gd name="connsiteX154" fmla="*/ 3669607 w 12192000"/>
              <a:gd name="connsiteY154" fmla="*/ 1534463 h 1783724"/>
              <a:gd name="connsiteX155" fmla="*/ 3669577 w 12192000"/>
              <a:gd name="connsiteY155" fmla="*/ 1534458 h 1783724"/>
              <a:gd name="connsiteX156" fmla="*/ 3660365 w 12192000"/>
              <a:gd name="connsiteY156" fmla="*/ 1531370 h 1783724"/>
              <a:gd name="connsiteX157" fmla="*/ 3637171 w 12192000"/>
              <a:gd name="connsiteY157" fmla="*/ 1523813 h 1783724"/>
              <a:gd name="connsiteX158" fmla="*/ 3636519 w 12192000"/>
              <a:gd name="connsiteY158" fmla="*/ 1523773 h 1783724"/>
              <a:gd name="connsiteX159" fmla="*/ 3589716 w 12192000"/>
              <a:gd name="connsiteY159" fmla="*/ 1506360 h 1783724"/>
              <a:gd name="connsiteX160" fmla="*/ 3583541 w 12192000"/>
              <a:gd name="connsiteY160" fmla="*/ 1507469 h 1783724"/>
              <a:gd name="connsiteX161" fmla="*/ 3574426 w 12192000"/>
              <a:gd name="connsiteY161" fmla="*/ 1507574 h 1783724"/>
              <a:gd name="connsiteX162" fmla="*/ 3574190 w 12192000"/>
              <a:gd name="connsiteY162" fmla="*/ 1507350 h 1783724"/>
              <a:gd name="connsiteX163" fmla="*/ 3565671 w 12192000"/>
              <a:gd name="connsiteY163" fmla="*/ 1507894 h 1783724"/>
              <a:gd name="connsiteX164" fmla="*/ 3515816 w 12192000"/>
              <a:gd name="connsiteY164" fmla="*/ 1499688 h 1783724"/>
              <a:gd name="connsiteX165" fmla="*/ 3452912 w 12192000"/>
              <a:gd name="connsiteY165" fmla="*/ 1496444 h 1783724"/>
              <a:gd name="connsiteX166" fmla="*/ 3380405 w 12192000"/>
              <a:gd name="connsiteY166" fmla="*/ 1486216 h 1783724"/>
              <a:gd name="connsiteX167" fmla="*/ 3343625 w 12192000"/>
              <a:gd name="connsiteY167" fmla="*/ 1500147 h 1783724"/>
              <a:gd name="connsiteX168" fmla="*/ 3323774 w 12192000"/>
              <a:gd name="connsiteY168" fmla="*/ 1501476 h 1783724"/>
              <a:gd name="connsiteX169" fmla="*/ 3321444 w 12192000"/>
              <a:gd name="connsiteY169" fmla="*/ 1500659 h 1783724"/>
              <a:gd name="connsiteX170" fmla="*/ 3242143 w 12192000"/>
              <a:gd name="connsiteY170" fmla="*/ 1505268 h 1783724"/>
              <a:gd name="connsiteX171" fmla="*/ 3122401 w 12192000"/>
              <a:gd name="connsiteY171" fmla="*/ 1511314 h 1783724"/>
              <a:gd name="connsiteX172" fmla="*/ 3010177 w 12192000"/>
              <a:gd name="connsiteY172" fmla="*/ 1513132 h 1783724"/>
              <a:gd name="connsiteX173" fmla="*/ 2782615 w 12192000"/>
              <a:gd name="connsiteY173" fmla="*/ 1509375 h 1783724"/>
              <a:gd name="connsiteX174" fmla="*/ 2668665 w 12192000"/>
              <a:gd name="connsiteY174" fmla="*/ 1517660 h 1783724"/>
              <a:gd name="connsiteX175" fmla="*/ 2548073 w 12192000"/>
              <a:gd name="connsiteY175" fmla="*/ 1516667 h 1783724"/>
              <a:gd name="connsiteX176" fmla="*/ 2423377 w 12192000"/>
              <a:gd name="connsiteY176" fmla="*/ 1527776 h 1783724"/>
              <a:gd name="connsiteX177" fmla="*/ 2295298 w 12192000"/>
              <a:gd name="connsiteY177" fmla="*/ 1534368 h 1783724"/>
              <a:gd name="connsiteX178" fmla="*/ 2188781 w 12192000"/>
              <a:gd name="connsiteY178" fmla="*/ 1529677 h 1783724"/>
              <a:gd name="connsiteX179" fmla="*/ 2074855 w 12192000"/>
              <a:gd name="connsiteY179" fmla="*/ 1515446 h 1783724"/>
              <a:gd name="connsiteX180" fmla="*/ 2012587 w 12192000"/>
              <a:gd name="connsiteY180" fmla="*/ 1522487 h 1783724"/>
              <a:gd name="connsiteX181" fmla="*/ 1932075 w 12192000"/>
              <a:gd name="connsiteY181" fmla="*/ 1517914 h 1783724"/>
              <a:gd name="connsiteX182" fmla="*/ 1908490 w 12192000"/>
              <a:gd name="connsiteY182" fmla="*/ 1526423 h 1783724"/>
              <a:gd name="connsiteX183" fmla="*/ 1908410 w 12192000"/>
              <a:gd name="connsiteY183" fmla="*/ 1526410 h 1783724"/>
              <a:gd name="connsiteX184" fmla="*/ 1901918 w 12192000"/>
              <a:gd name="connsiteY184" fmla="*/ 1522410 h 1783724"/>
              <a:gd name="connsiteX185" fmla="*/ 1876753 w 12192000"/>
              <a:gd name="connsiteY185" fmla="*/ 1517619 h 1783724"/>
              <a:gd name="connsiteX186" fmla="*/ 1858194 w 12192000"/>
              <a:gd name="connsiteY186" fmla="*/ 1522343 h 1783724"/>
              <a:gd name="connsiteX187" fmla="*/ 1702657 w 12192000"/>
              <a:gd name="connsiteY187" fmla="*/ 1510562 h 1783724"/>
              <a:gd name="connsiteX188" fmla="*/ 1701421 w 12192000"/>
              <a:gd name="connsiteY188" fmla="*/ 1510775 h 1783724"/>
              <a:gd name="connsiteX189" fmla="*/ 1699973 w 12192000"/>
              <a:gd name="connsiteY189" fmla="*/ 1507739 h 1783724"/>
              <a:gd name="connsiteX190" fmla="*/ 1682526 w 12192000"/>
              <a:gd name="connsiteY190" fmla="*/ 1504598 h 1783724"/>
              <a:gd name="connsiteX191" fmla="*/ 1677380 w 12192000"/>
              <a:gd name="connsiteY191" fmla="*/ 1504851 h 1783724"/>
              <a:gd name="connsiteX192" fmla="*/ 1670304 w 12192000"/>
              <a:gd name="connsiteY192" fmla="*/ 1503744 h 1783724"/>
              <a:gd name="connsiteX193" fmla="*/ 1670197 w 12192000"/>
              <a:gd name="connsiteY193" fmla="*/ 1503497 h 1783724"/>
              <a:gd name="connsiteX194" fmla="*/ 1626301 w 12192000"/>
              <a:gd name="connsiteY194" fmla="*/ 1474931 h 1783724"/>
              <a:gd name="connsiteX195" fmla="*/ 1535119 w 12192000"/>
              <a:gd name="connsiteY195" fmla="*/ 1463075 h 1783724"/>
              <a:gd name="connsiteX196" fmla="*/ 1531340 w 12192000"/>
              <a:gd name="connsiteY196" fmla="*/ 1461293 h 1783724"/>
              <a:gd name="connsiteX197" fmla="*/ 1498454 w 12192000"/>
              <a:gd name="connsiteY197" fmla="*/ 1463478 h 1783724"/>
              <a:gd name="connsiteX198" fmla="*/ 1478806 w 12192000"/>
              <a:gd name="connsiteY198" fmla="*/ 1464611 h 1783724"/>
              <a:gd name="connsiteX199" fmla="*/ 1358081 w 12192000"/>
              <a:gd name="connsiteY199" fmla="*/ 1455545 h 1783724"/>
              <a:gd name="connsiteX200" fmla="*/ 1222449 w 12192000"/>
              <a:gd name="connsiteY200" fmla="*/ 1455454 h 1783724"/>
              <a:gd name="connsiteX201" fmla="*/ 1180983 w 12192000"/>
              <a:gd name="connsiteY201" fmla="*/ 1440557 h 1783724"/>
              <a:gd name="connsiteX202" fmla="*/ 1018426 w 12192000"/>
              <a:gd name="connsiteY202" fmla="*/ 1400226 h 1783724"/>
              <a:gd name="connsiteX203" fmla="*/ 940021 w 12192000"/>
              <a:gd name="connsiteY203" fmla="*/ 1409452 h 1783724"/>
              <a:gd name="connsiteX204" fmla="*/ 940362 w 12192000"/>
              <a:gd name="connsiteY204" fmla="*/ 1408090 h 1783724"/>
              <a:gd name="connsiteX205" fmla="*/ 927147 w 12192000"/>
              <a:gd name="connsiteY205" fmla="*/ 1407436 h 1783724"/>
              <a:gd name="connsiteX206" fmla="*/ 915481 w 12192000"/>
              <a:gd name="connsiteY206" fmla="*/ 1395526 h 1783724"/>
              <a:gd name="connsiteX207" fmla="*/ 884363 w 12192000"/>
              <a:gd name="connsiteY207" fmla="*/ 1395024 h 1783724"/>
              <a:gd name="connsiteX208" fmla="*/ 883522 w 12192000"/>
              <a:gd name="connsiteY208" fmla="*/ 1400267 h 1783724"/>
              <a:gd name="connsiteX209" fmla="*/ 865903 w 12192000"/>
              <a:gd name="connsiteY209" fmla="*/ 1394324 h 1783724"/>
              <a:gd name="connsiteX210" fmla="*/ 790832 w 12192000"/>
              <a:gd name="connsiteY210" fmla="*/ 1370999 h 1783724"/>
              <a:gd name="connsiteX211" fmla="*/ 749766 w 12192000"/>
              <a:gd name="connsiteY211" fmla="*/ 1353216 h 1783724"/>
              <a:gd name="connsiteX212" fmla="*/ 705470 w 12192000"/>
              <a:gd name="connsiteY212" fmla="*/ 1354328 h 1783724"/>
              <a:gd name="connsiteX213" fmla="*/ 692371 w 12192000"/>
              <a:gd name="connsiteY213" fmla="*/ 1343942 h 1783724"/>
              <a:gd name="connsiteX214" fmla="*/ 690203 w 12192000"/>
              <a:gd name="connsiteY214" fmla="*/ 1341970 h 1783724"/>
              <a:gd name="connsiteX215" fmla="*/ 679574 w 12192000"/>
              <a:gd name="connsiteY215" fmla="*/ 1338069 h 1783724"/>
              <a:gd name="connsiteX216" fmla="*/ 679009 w 12192000"/>
              <a:gd name="connsiteY216" fmla="*/ 1331966 h 1783724"/>
              <a:gd name="connsiteX217" fmla="*/ 664756 w 12192000"/>
              <a:gd name="connsiteY217" fmla="*/ 1322509 h 1783724"/>
              <a:gd name="connsiteX218" fmla="*/ 644515 w 12192000"/>
              <a:gd name="connsiteY218" fmla="*/ 1316732 h 1783724"/>
              <a:gd name="connsiteX219" fmla="*/ 545716 w 12192000"/>
              <a:gd name="connsiteY219" fmla="*/ 1294878 h 1783724"/>
              <a:gd name="connsiteX220" fmla="*/ 488094 w 12192000"/>
              <a:gd name="connsiteY220" fmla="*/ 1278596 h 1783724"/>
              <a:gd name="connsiteX221" fmla="*/ 468538 w 12192000"/>
              <a:gd name="connsiteY221" fmla="*/ 1267376 h 1783724"/>
              <a:gd name="connsiteX222" fmla="*/ 439655 w 12192000"/>
              <a:gd name="connsiteY222" fmla="*/ 1255090 h 1783724"/>
              <a:gd name="connsiteX223" fmla="*/ 390496 w 12192000"/>
              <a:gd name="connsiteY223" fmla="*/ 1229512 h 1783724"/>
              <a:gd name="connsiteX224" fmla="*/ 362616 w 12192000"/>
              <a:gd name="connsiteY224" fmla="*/ 1221981 h 1783724"/>
              <a:gd name="connsiteX225" fmla="*/ 348184 w 12192000"/>
              <a:gd name="connsiteY225" fmla="*/ 1213437 h 1783724"/>
              <a:gd name="connsiteX226" fmla="*/ 341576 w 12192000"/>
              <a:gd name="connsiteY226" fmla="*/ 1212583 h 1783724"/>
              <a:gd name="connsiteX227" fmla="*/ 320370 w 12192000"/>
              <a:gd name="connsiteY227" fmla="*/ 1206827 h 1783724"/>
              <a:gd name="connsiteX228" fmla="*/ 308082 w 12192000"/>
              <a:gd name="connsiteY228" fmla="*/ 1204195 h 1783724"/>
              <a:gd name="connsiteX229" fmla="*/ 303141 w 12192000"/>
              <a:gd name="connsiteY229" fmla="*/ 1203396 h 1783724"/>
              <a:gd name="connsiteX230" fmla="*/ 260955 w 12192000"/>
              <a:gd name="connsiteY230" fmla="*/ 1203345 h 1783724"/>
              <a:gd name="connsiteX231" fmla="*/ 234352 w 12192000"/>
              <a:gd name="connsiteY231" fmla="*/ 1193972 h 1783724"/>
              <a:gd name="connsiteX232" fmla="*/ 210954 w 12192000"/>
              <a:gd name="connsiteY232" fmla="*/ 1192326 h 1783724"/>
              <a:gd name="connsiteX233" fmla="*/ 204851 w 12192000"/>
              <a:gd name="connsiteY233" fmla="*/ 1190210 h 1783724"/>
              <a:gd name="connsiteX234" fmla="*/ 145778 w 12192000"/>
              <a:gd name="connsiteY234" fmla="*/ 1190651 h 1783724"/>
              <a:gd name="connsiteX235" fmla="*/ 105518 w 12192000"/>
              <a:gd name="connsiteY235" fmla="*/ 1184937 h 1783724"/>
              <a:gd name="connsiteX236" fmla="*/ 17623 w 12192000"/>
              <a:gd name="connsiteY236" fmla="*/ 1185238 h 1783724"/>
              <a:gd name="connsiteX237" fmla="*/ 0 w 12192000"/>
              <a:gd name="connsiteY237" fmla="*/ 1184768 h 1783724"/>
              <a:gd name="connsiteX238" fmla="*/ 0 w 12192000"/>
              <a:gd name="connsiteY238"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03062 w 12192000"/>
              <a:gd name="connsiteY132" fmla="*/ 1665094 h 1783724"/>
              <a:gd name="connsiteX133" fmla="*/ 4701052 w 12192000"/>
              <a:gd name="connsiteY133" fmla="*/ 1664466 h 1783724"/>
              <a:gd name="connsiteX134" fmla="*/ 4701986 w 12192000"/>
              <a:gd name="connsiteY134" fmla="*/ 1664294 h 1783724"/>
              <a:gd name="connsiteX135" fmla="*/ 4714053 w 12192000"/>
              <a:gd name="connsiteY135" fmla="*/ 1695822 h 1783724"/>
              <a:gd name="connsiteX136" fmla="*/ 4691073 w 12192000"/>
              <a:gd name="connsiteY136" fmla="*/ 1693377 h 1783724"/>
              <a:gd name="connsiteX137" fmla="*/ 4495727 w 12192000"/>
              <a:gd name="connsiteY137" fmla="*/ 1656633 h 1783724"/>
              <a:gd name="connsiteX138" fmla="*/ 4428317 w 12192000"/>
              <a:gd name="connsiteY138" fmla="*/ 1646311 h 1783724"/>
              <a:gd name="connsiteX139" fmla="*/ 4424455 w 12192000"/>
              <a:gd name="connsiteY139" fmla="*/ 1646545 h 1783724"/>
              <a:gd name="connsiteX140" fmla="*/ 4418141 w 12192000"/>
              <a:gd name="connsiteY140" fmla="*/ 1643457 h 1783724"/>
              <a:gd name="connsiteX141" fmla="*/ 4389054 w 12192000"/>
              <a:gd name="connsiteY141" fmla="*/ 1635100 h 1783724"/>
              <a:gd name="connsiteX142" fmla="*/ 4243963 w 12192000"/>
              <a:gd name="connsiteY142" fmla="*/ 1600547 h 1783724"/>
              <a:gd name="connsiteX143" fmla="*/ 4230390 w 12192000"/>
              <a:gd name="connsiteY143" fmla="*/ 1596782 h 1783724"/>
              <a:gd name="connsiteX144" fmla="*/ 4151096 w 12192000"/>
              <a:gd name="connsiteY144" fmla="*/ 1589415 h 1783724"/>
              <a:gd name="connsiteX145" fmla="*/ 4091729 w 12192000"/>
              <a:gd name="connsiteY145" fmla="*/ 1565484 h 1783724"/>
              <a:gd name="connsiteX146" fmla="*/ 3994992 w 12192000"/>
              <a:gd name="connsiteY146" fmla="*/ 1554250 h 1783724"/>
              <a:gd name="connsiteX147" fmla="*/ 3898778 w 12192000"/>
              <a:gd name="connsiteY147" fmla="*/ 1546088 h 1783724"/>
              <a:gd name="connsiteX148" fmla="*/ 3863728 w 12192000"/>
              <a:gd name="connsiteY148" fmla="*/ 1544567 h 1783724"/>
              <a:gd name="connsiteX149" fmla="*/ 3729252 w 12192000"/>
              <a:gd name="connsiteY149" fmla="*/ 1544592 h 1783724"/>
              <a:gd name="connsiteX150" fmla="*/ 3716543 w 12192000"/>
              <a:gd name="connsiteY150" fmla="*/ 1541771 h 1783724"/>
              <a:gd name="connsiteX151" fmla="*/ 3715389 w 12192000"/>
              <a:gd name="connsiteY151" fmla="*/ 1538406 h 1783724"/>
              <a:gd name="connsiteX152" fmla="*/ 3682391 w 12192000"/>
              <a:gd name="connsiteY152" fmla="*/ 1529372 h 1783724"/>
              <a:gd name="connsiteX153" fmla="*/ 3669607 w 12192000"/>
              <a:gd name="connsiteY153" fmla="*/ 1534463 h 1783724"/>
              <a:gd name="connsiteX154" fmla="*/ 3669577 w 12192000"/>
              <a:gd name="connsiteY154" fmla="*/ 1534458 h 1783724"/>
              <a:gd name="connsiteX155" fmla="*/ 3660365 w 12192000"/>
              <a:gd name="connsiteY155" fmla="*/ 1531370 h 1783724"/>
              <a:gd name="connsiteX156" fmla="*/ 3637171 w 12192000"/>
              <a:gd name="connsiteY156" fmla="*/ 1523813 h 1783724"/>
              <a:gd name="connsiteX157" fmla="*/ 3636519 w 12192000"/>
              <a:gd name="connsiteY157" fmla="*/ 1523773 h 1783724"/>
              <a:gd name="connsiteX158" fmla="*/ 3589716 w 12192000"/>
              <a:gd name="connsiteY158" fmla="*/ 1506360 h 1783724"/>
              <a:gd name="connsiteX159" fmla="*/ 3583541 w 12192000"/>
              <a:gd name="connsiteY159" fmla="*/ 1507469 h 1783724"/>
              <a:gd name="connsiteX160" fmla="*/ 3574426 w 12192000"/>
              <a:gd name="connsiteY160" fmla="*/ 1507574 h 1783724"/>
              <a:gd name="connsiteX161" fmla="*/ 3574190 w 12192000"/>
              <a:gd name="connsiteY161" fmla="*/ 1507350 h 1783724"/>
              <a:gd name="connsiteX162" fmla="*/ 3565671 w 12192000"/>
              <a:gd name="connsiteY162" fmla="*/ 1507894 h 1783724"/>
              <a:gd name="connsiteX163" fmla="*/ 3515816 w 12192000"/>
              <a:gd name="connsiteY163" fmla="*/ 1499688 h 1783724"/>
              <a:gd name="connsiteX164" fmla="*/ 3452912 w 12192000"/>
              <a:gd name="connsiteY164" fmla="*/ 1496444 h 1783724"/>
              <a:gd name="connsiteX165" fmla="*/ 3380405 w 12192000"/>
              <a:gd name="connsiteY165" fmla="*/ 1486216 h 1783724"/>
              <a:gd name="connsiteX166" fmla="*/ 3343625 w 12192000"/>
              <a:gd name="connsiteY166" fmla="*/ 1500147 h 1783724"/>
              <a:gd name="connsiteX167" fmla="*/ 3323774 w 12192000"/>
              <a:gd name="connsiteY167" fmla="*/ 1501476 h 1783724"/>
              <a:gd name="connsiteX168" fmla="*/ 3321444 w 12192000"/>
              <a:gd name="connsiteY168" fmla="*/ 1500659 h 1783724"/>
              <a:gd name="connsiteX169" fmla="*/ 3242143 w 12192000"/>
              <a:gd name="connsiteY169" fmla="*/ 1505268 h 1783724"/>
              <a:gd name="connsiteX170" fmla="*/ 3122401 w 12192000"/>
              <a:gd name="connsiteY170" fmla="*/ 1511314 h 1783724"/>
              <a:gd name="connsiteX171" fmla="*/ 3010177 w 12192000"/>
              <a:gd name="connsiteY171" fmla="*/ 1513132 h 1783724"/>
              <a:gd name="connsiteX172" fmla="*/ 2782615 w 12192000"/>
              <a:gd name="connsiteY172" fmla="*/ 1509375 h 1783724"/>
              <a:gd name="connsiteX173" fmla="*/ 2668665 w 12192000"/>
              <a:gd name="connsiteY173" fmla="*/ 1517660 h 1783724"/>
              <a:gd name="connsiteX174" fmla="*/ 2548073 w 12192000"/>
              <a:gd name="connsiteY174" fmla="*/ 1516667 h 1783724"/>
              <a:gd name="connsiteX175" fmla="*/ 2423377 w 12192000"/>
              <a:gd name="connsiteY175" fmla="*/ 1527776 h 1783724"/>
              <a:gd name="connsiteX176" fmla="*/ 2295298 w 12192000"/>
              <a:gd name="connsiteY176" fmla="*/ 1534368 h 1783724"/>
              <a:gd name="connsiteX177" fmla="*/ 2188781 w 12192000"/>
              <a:gd name="connsiteY177" fmla="*/ 1529677 h 1783724"/>
              <a:gd name="connsiteX178" fmla="*/ 2074855 w 12192000"/>
              <a:gd name="connsiteY178" fmla="*/ 1515446 h 1783724"/>
              <a:gd name="connsiteX179" fmla="*/ 2012587 w 12192000"/>
              <a:gd name="connsiteY179" fmla="*/ 1522487 h 1783724"/>
              <a:gd name="connsiteX180" fmla="*/ 1932075 w 12192000"/>
              <a:gd name="connsiteY180" fmla="*/ 1517914 h 1783724"/>
              <a:gd name="connsiteX181" fmla="*/ 1908490 w 12192000"/>
              <a:gd name="connsiteY181" fmla="*/ 1526423 h 1783724"/>
              <a:gd name="connsiteX182" fmla="*/ 1908410 w 12192000"/>
              <a:gd name="connsiteY182" fmla="*/ 1526410 h 1783724"/>
              <a:gd name="connsiteX183" fmla="*/ 1901918 w 12192000"/>
              <a:gd name="connsiteY183" fmla="*/ 1522410 h 1783724"/>
              <a:gd name="connsiteX184" fmla="*/ 1876753 w 12192000"/>
              <a:gd name="connsiteY184" fmla="*/ 1517619 h 1783724"/>
              <a:gd name="connsiteX185" fmla="*/ 1858194 w 12192000"/>
              <a:gd name="connsiteY185" fmla="*/ 1522343 h 1783724"/>
              <a:gd name="connsiteX186" fmla="*/ 1702657 w 12192000"/>
              <a:gd name="connsiteY186" fmla="*/ 1510562 h 1783724"/>
              <a:gd name="connsiteX187" fmla="*/ 1701421 w 12192000"/>
              <a:gd name="connsiteY187" fmla="*/ 1510775 h 1783724"/>
              <a:gd name="connsiteX188" fmla="*/ 1699973 w 12192000"/>
              <a:gd name="connsiteY188" fmla="*/ 1507739 h 1783724"/>
              <a:gd name="connsiteX189" fmla="*/ 1682526 w 12192000"/>
              <a:gd name="connsiteY189" fmla="*/ 1504598 h 1783724"/>
              <a:gd name="connsiteX190" fmla="*/ 1677380 w 12192000"/>
              <a:gd name="connsiteY190" fmla="*/ 1504851 h 1783724"/>
              <a:gd name="connsiteX191" fmla="*/ 1670304 w 12192000"/>
              <a:gd name="connsiteY191" fmla="*/ 1503744 h 1783724"/>
              <a:gd name="connsiteX192" fmla="*/ 1670197 w 12192000"/>
              <a:gd name="connsiteY192" fmla="*/ 1503497 h 1783724"/>
              <a:gd name="connsiteX193" fmla="*/ 1626301 w 12192000"/>
              <a:gd name="connsiteY193" fmla="*/ 1474931 h 1783724"/>
              <a:gd name="connsiteX194" fmla="*/ 1535119 w 12192000"/>
              <a:gd name="connsiteY194" fmla="*/ 1463075 h 1783724"/>
              <a:gd name="connsiteX195" fmla="*/ 1531340 w 12192000"/>
              <a:gd name="connsiteY195" fmla="*/ 1461293 h 1783724"/>
              <a:gd name="connsiteX196" fmla="*/ 1498454 w 12192000"/>
              <a:gd name="connsiteY196" fmla="*/ 1463478 h 1783724"/>
              <a:gd name="connsiteX197" fmla="*/ 1478806 w 12192000"/>
              <a:gd name="connsiteY197" fmla="*/ 1464611 h 1783724"/>
              <a:gd name="connsiteX198" fmla="*/ 1358081 w 12192000"/>
              <a:gd name="connsiteY198" fmla="*/ 1455545 h 1783724"/>
              <a:gd name="connsiteX199" fmla="*/ 1222449 w 12192000"/>
              <a:gd name="connsiteY199" fmla="*/ 1455454 h 1783724"/>
              <a:gd name="connsiteX200" fmla="*/ 1180983 w 12192000"/>
              <a:gd name="connsiteY200" fmla="*/ 1440557 h 1783724"/>
              <a:gd name="connsiteX201" fmla="*/ 1018426 w 12192000"/>
              <a:gd name="connsiteY201" fmla="*/ 1400226 h 1783724"/>
              <a:gd name="connsiteX202" fmla="*/ 940021 w 12192000"/>
              <a:gd name="connsiteY202" fmla="*/ 1409452 h 1783724"/>
              <a:gd name="connsiteX203" fmla="*/ 940362 w 12192000"/>
              <a:gd name="connsiteY203" fmla="*/ 1408090 h 1783724"/>
              <a:gd name="connsiteX204" fmla="*/ 927147 w 12192000"/>
              <a:gd name="connsiteY204" fmla="*/ 1407436 h 1783724"/>
              <a:gd name="connsiteX205" fmla="*/ 915481 w 12192000"/>
              <a:gd name="connsiteY205" fmla="*/ 1395526 h 1783724"/>
              <a:gd name="connsiteX206" fmla="*/ 884363 w 12192000"/>
              <a:gd name="connsiteY206" fmla="*/ 1395024 h 1783724"/>
              <a:gd name="connsiteX207" fmla="*/ 883522 w 12192000"/>
              <a:gd name="connsiteY207" fmla="*/ 1400267 h 1783724"/>
              <a:gd name="connsiteX208" fmla="*/ 865903 w 12192000"/>
              <a:gd name="connsiteY208" fmla="*/ 1394324 h 1783724"/>
              <a:gd name="connsiteX209" fmla="*/ 790832 w 12192000"/>
              <a:gd name="connsiteY209" fmla="*/ 1370999 h 1783724"/>
              <a:gd name="connsiteX210" fmla="*/ 749766 w 12192000"/>
              <a:gd name="connsiteY210" fmla="*/ 1353216 h 1783724"/>
              <a:gd name="connsiteX211" fmla="*/ 705470 w 12192000"/>
              <a:gd name="connsiteY211" fmla="*/ 1354328 h 1783724"/>
              <a:gd name="connsiteX212" fmla="*/ 692371 w 12192000"/>
              <a:gd name="connsiteY212" fmla="*/ 1343942 h 1783724"/>
              <a:gd name="connsiteX213" fmla="*/ 690203 w 12192000"/>
              <a:gd name="connsiteY213" fmla="*/ 1341970 h 1783724"/>
              <a:gd name="connsiteX214" fmla="*/ 679574 w 12192000"/>
              <a:gd name="connsiteY214" fmla="*/ 1338069 h 1783724"/>
              <a:gd name="connsiteX215" fmla="*/ 679009 w 12192000"/>
              <a:gd name="connsiteY215" fmla="*/ 1331966 h 1783724"/>
              <a:gd name="connsiteX216" fmla="*/ 664756 w 12192000"/>
              <a:gd name="connsiteY216" fmla="*/ 1322509 h 1783724"/>
              <a:gd name="connsiteX217" fmla="*/ 644515 w 12192000"/>
              <a:gd name="connsiteY217" fmla="*/ 1316732 h 1783724"/>
              <a:gd name="connsiteX218" fmla="*/ 545716 w 12192000"/>
              <a:gd name="connsiteY218" fmla="*/ 1294878 h 1783724"/>
              <a:gd name="connsiteX219" fmla="*/ 488094 w 12192000"/>
              <a:gd name="connsiteY219" fmla="*/ 1278596 h 1783724"/>
              <a:gd name="connsiteX220" fmla="*/ 468538 w 12192000"/>
              <a:gd name="connsiteY220" fmla="*/ 1267376 h 1783724"/>
              <a:gd name="connsiteX221" fmla="*/ 439655 w 12192000"/>
              <a:gd name="connsiteY221" fmla="*/ 1255090 h 1783724"/>
              <a:gd name="connsiteX222" fmla="*/ 390496 w 12192000"/>
              <a:gd name="connsiteY222" fmla="*/ 1229512 h 1783724"/>
              <a:gd name="connsiteX223" fmla="*/ 362616 w 12192000"/>
              <a:gd name="connsiteY223" fmla="*/ 1221981 h 1783724"/>
              <a:gd name="connsiteX224" fmla="*/ 348184 w 12192000"/>
              <a:gd name="connsiteY224" fmla="*/ 1213437 h 1783724"/>
              <a:gd name="connsiteX225" fmla="*/ 341576 w 12192000"/>
              <a:gd name="connsiteY225" fmla="*/ 1212583 h 1783724"/>
              <a:gd name="connsiteX226" fmla="*/ 320370 w 12192000"/>
              <a:gd name="connsiteY226" fmla="*/ 1206827 h 1783724"/>
              <a:gd name="connsiteX227" fmla="*/ 308082 w 12192000"/>
              <a:gd name="connsiteY227" fmla="*/ 1204195 h 1783724"/>
              <a:gd name="connsiteX228" fmla="*/ 303141 w 12192000"/>
              <a:gd name="connsiteY228" fmla="*/ 1203396 h 1783724"/>
              <a:gd name="connsiteX229" fmla="*/ 260955 w 12192000"/>
              <a:gd name="connsiteY229" fmla="*/ 1203345 h 1783724"/>
              <a:gd name="connsiteX230" fmla="*/ 234352 w 12192000"/>
              <a:gd name="connsiteY230" fmla="*/ 1193972 h 1783724"/>
              <a:gd name="connsiteX231" fmla="*/ 210954 w 12192000"/>
              <a:gd name="connsiteY231" fmla="*/ 1192326 h 1783724"/>
              <a:gd name="connsiteX232" fmla="*/ 204851 w 12192000"/>
              <a:gd name="connsiteY232" fmla="*/ 1190210 h 1783724"/>
              <a:gd name="connsiteX233" fmla="*/ 145778 w 12192000"/>
              <a:gd name="connsiteY233" fmla="*/ 1190651 h 1783724"/>
              <a:gd name="connsiteX234" fmla="*/ 105518 w 12192000"/>
              <a:gd name="connsiteY234" fmla="*/ 1184937 h 1783724"/>
              <a:gd name="connsiteX235" fmla="*/ 17623 w 12192000"/>
              <a:gd name="connsiteY235" fmla="*/ 1185238 h 1783724"/>
              <a:gd name="connsiteX236" fmla="*/ 0 w 12192000"/>
              <a:gd name="connsiteY236" fmla="*/ 1184768 h 1783724"/>
              <a:gd name="connsiteX237" fmla="*/ 0 w 12192000"/>
              <a:gd name="connsiteY237"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03062 w 12192000"/>
              <a:gd name="connsiteY132" fmla="*/ 1665094 h 1783724"/>
              <a:gd name="connsiteX133" fmla="*/ 4701052 w 12192000"/>
              <a:gd name="connsiteY133" fmla="*/ 1664466 h 1783724"/>
              <a:gd name="connsiteX134" fmla="*/ 4714053 w 12192000"/>
              <a:gd name="connsiteY134" fmla="*/ 1695822 h 1783724"/>
              <a:gd name="connsiteX135" fmla="*/ 4691073 w 12192000"/>
              <a:gd name="connsiteY135" fmla="*/ 1693377 h 1783724"/>
              <a:gd name="connsiteX136" fmla="*/ 4495727 w 12192000"/>
              <a:gd name="connsiteY136" fmla="*/ 1656633 h 1783724"/>
              <a:gd name="connsiteX137" fmla="*/ 4428317 w 12192000"/>
              <a:gd name="connsiteY137" fmla="*/ 1646311 h 1783724"/>
              <a:gd name="connsiteX138" fmla="*/ 4424455 w 12192000"/>
              <a:gd name="connsiteY138" fmla="*/ 1646545 h 1783724"/>
              <a:gd name="connsiteX139" fmla="*/ 4418141 w 12192000"/>
              <a:gd name="connsiteY139" fmla="*/ 1643457 h 1783724"/>
              <a:gd name="connsiteX140" fmla="*/ 4389054 w 12192000"/>
              <a:gd name="connsiteY140" fmla="*/ 1635100 h 1783724"/>
              <a:gd name="connsiteX141" fmla="*/ 4243963 w 12192000"/>
              <a:gd name="connsiteY141" fmla="*/ 1600547 h 1783724"/>
              <a:gd name="connsiteX142" fmla="*/ 4230390 w 12192000"/>
              <a:gd name="connsiteY142" fmla="*/ 1596782 h 1783724"/>
              <a:gd name="connsiteX143" fmla="*/ 4151096 w 12192000"/>
              <a:gd name="connsiteY143" fmla="*/ 1589415 h 1783724"/>
              <a:gd name="connsiteX144" fmla="*/ 4091729 w 12192000"/>
              <a:gd name="connsiteY144" fmla="*/ 1565484 h 1783724"/>
              <a:gd name="connsiteX145" fmla="*/ 3994992 w 12192000"/>
              <a:gd name="connsiteY145" fmla="*/ 1554250 h 1783724"/>
              <a:gd name="connsiteX146" fmla="*/ 3898778 w 12192000"/>
              <a:gd name="connsiteY146" fmla="*/ 1546088 h 1783724"/>
              <a:gd name="connsiteX147" fmla="*/ 3863728 w 12192000"/>
              <a:gd name="connsiteY147" fmla="*/ 1544567 h 1783724"/>
              <a:gd name="connsiteX148" fmla="*/ 3729252 w 12192000"/>
              <a:gd name="connsiteY148" fmla="*/ 1544592 h 1783724"/>
              <a:gd name="connsiteX149" fmla="*/ 3716543 w 12192000"/>
              <a:gd name="connsiteY149" fmla="*/ 1541771 h 1783724"/>
              <a:gd name="connsiteX150" fmla="*/ 3715389 w 12192000"/>
              <a:gd name="connsiteY150" fmla="*/ 1538406 h 1783724"/>
              <a:gd name="connsiteX151" fmla="*/ 3682391 w 12192000"/>
              <a:gd name="connsiteY151" fmla="*/ 1529372 h 1783724"/>
              <a:gd name="connsiteX152" fmla="*/ 3669607 w 12192000"/>
              <a:gd name="connsiteY152" fmla="*/ 1534463 h 1783724"/>
              <a:gd name="connsiteX153" fmla="*/ 3669577 w 12192000"/>
              <a:gd name="connsiteY153" fmla="*/ 1534458 h 1783724"/>
              <a:gd name="connsiteX154" fmla="*/ 3660365 w 12192000"/>
              <a:gd name="connsiteY154" fmla="*/ 1531370 h 1783724"/>
              <a:gd name="connsiteX155" fmla="*/ 3637171 w 12192000"/>
              <a:gd name="connsiteY155" fmla="*/ 1523813 h 1783724"/>
              <a:gd name="connsiteX156" fmla="*/ 3636519 w 12192000"/>
              <a:gd name="connsiteY156" fmla="*/ 1523773 h 1783724"/>
              <a:gd name="connsiteX157" fmla="*/ 3589716 w 12192000"/>
              <a:gd name="connsiteY157" fmla="*/ 1506360 h 1783724"/>
              <a:gd name="connsiteX158" fmla="*/ 3583541 w 12192000"/>
              <a:gd name="connsiteY158" fmla="*/ 1507469 h 1783724"/>
              <a:gd name="connsiteX159" fmla="*/ 3574426 w 12192000"/>
              <a:gd name="connsiteY159" fmla="*/ 1507574 h 1783724"/>
              <a:gd name="connsiteX160" fmla="*/ 3574190 w 12192000"/>
              <a:gd name="connsiteY160" fmla="*/ 1507350 h 1783724"/>
              <a:gd name="connsiteX161" fmla="*/ 3565671 w 12192000"/>
              <a:gd name="connsiteY161" fmla="*/ 1507894 h 1783724"/>
              <a:gd name="connsiteX162" fmla="*/ 3515816 w 12192000"/>
              <a:gd name="connsiteY162" fmla="*/ 1499688 h 1783724"/>
              <a:gd name="connsiteX163" fmla="*/ 3452912 w 12192000"/>
              <a:gd name="connsiteY163" fmla="*/ 1496444 h 1783724"/>
              <a:gd name="connsiteX164" fmla="*/ 3380405 w 12192000"/>
              <a:gd name="connsiteY164" fmla="*/ 1486216 h 1783724"/>
              <a:gd name="connsiteX165" fmla="*/ 3343625 w 12192000"/>
              <a:gd name="connsiteY165" fmla="*/ 1500147 h 1783724"/>
              <a:gd name="connsiteX166" fmla="*/ 3323774 w 12192000"/>
              <a:gd name="connsiteY166" fmla="*/ 1501476 h 1783724"/>
              <a:gd name="connsiteX167" fmla="*/ 3321444 w 12192000"/>
              <a:gd name="connsiteY167" fmla="*/ 1500659 h 1783724"/>
              <a:gd name="connsiteX168" fmla="*/ 3242143 w 12192000"/>
              <a:gd name="connsiteY168" fmla="*/ 1505268 h 1783724"/>
              <a:gd name="connsiteX169" fmla="*/ 3122401 w 12192000"/>
              <a:gd name="connsiteY169" fmla="*/ 1511314 h 1783724"/>
              <a:gd name="connsiteX170" fmla="*/ 3010177 w 12192000"/>
              <a:gd name="connsiteY170" fmla="*/ 1513132 h 1783724"/>
              <a:gd name="connsiteX171" fmla="*/ 2782615 w 12192000"/>
              <a:gd name="connsiteY171" fmla="*/ 1509375 h 1783724"/>
              <a:gd name="connsiteX172" fmla="*/ 2668665 w 12192000"/>
              <a:gd name="connsiteY172" fmla="*/ 1517660 h 1783724"/>
              <a:gd name="connsiteX173" fmla="*/ 2548073 w 12192000"/>
              <a:gd name="connsiteY173" fmla="*/ 1516667 h 1783724"/>
              <a:gd name="connsiteX174" fmla="*/ 2423377 w 12192000"/>
              <a:gd name="connsiteY174" fmla="*/ 1527776 h 1783724"/>
              <a:gd name="connsiteX175" fmla="*/ 2295298 w 12192000"/>
              <a:gd name="connsiteY175" fmla="*/ 1534368 h 1783724"/>
              <a:gd name="connsiteX176" fmla="*/ 2188781 w 12192000"/>
              <a:gd name="connsiteY176" fmla="*/ 1529677 h 1783724"/>
              <a:gd name="connsiteX177" fmla="*/ 2074855 w 12192000"/>
              <a:gd name="connsiteY177" fmla="*/ 1515446 h 1783724"/>
              <a:gd name="connsiteX178" fmla="*/ 2012587 w 12192000"/>
              <a:gd name="connsiteY178" fmla="*/ 1522487 h 1783724"/>
              <a:gd name="connsiteX179" fmla="*/ 1932075 w 12192000"/>
              <a:gd name="connsiteY179" fmla="*/ 1517914 h 1783724"/>
              <a:gd name="connsiteX180" fmla="*/ 1908490 w 12192000"/>
              <a:gd name="connsiteY180" fmla="*/ 1526423 h 1783724"/>
              <a:gd name="connsiteX181" fmla="*/ 1908410 w 12192000"/>
              <a:gd name="connsiteY181" fmla="*/ 1526410 h 1783724"/>
              <a:gd name="connsiteX182" fmla="*/ 1901918 w 12192000"/>
              <a:gd name="connsiteY182" fmla="*/ 1522410 h 1783724"/>
              <a:gd name="connsiteX183" fmla="*/ 1876753 w 12192000"/>
              <a:gd name="connsiteY183" fmla="*/ 1517619 h 1783724"/>
              <a:gd name="connsiteX184" fmla="*/ 1858194 w 12192000"/>
              <a:gd name="connsiteY184" fmla="*/ 1522343 h 1783724"/>
              <a:gd name="connsiteX185" fmla="*/ 1702657 w 12192000"/>
              <a:gd name="connsiteY185" fmla="*/ 1510562 h 1783724"/>
              <a:gd name="connsiteX186" fmla="*/ 1701421 w 12192000"/>
              <a:gd name="connsiteY186" fmla="*/ 1510775 h 1783724"/>
              <a:gd name="connsiteX187" fmla="*/ 1699973 w 12192000"/>
              <a:gd name="connsiteY187" fmla="*/ 1507739 h 1783724"/>
              <a:gd name="connsiteX188" fmla="*/ 1682526 w 12192000"/>
              <a:gd name="connsiteY188" fmla="*/ 1504598 h 1783724"/>
              <a:gd name="connsiteX189" fmla="*/ 1677380 w 12192000"/>
              <a:gd name="connsiteY189" fmla="*/ 1504851 h 1783724"/>
              <a:gd name="connsiteX190" fmla="*/ 1670304 w 12192000"/>
              <a:gd name="connsiteY190" fmla="*/ 1503744 h 1783724"/>
              <a:gd name="connsiteX191" fmla="*/ 1670197 w 12192000"/>
              <a:gd name="connsiteY191" fmla="*/ 1503497 h 1783724"/>
              <a:gd name="connsiteX192" fmla="*/ 1626301 w 12192000"/>
              <a:gd name="connsiteY192" fmla="*/ 1474931 h 1783724"/>
              <a:gd name="connsiteX193" fmla="*/ 1535119 w 12192000"/>
              <a:gd name="connsiteY193" fmla="*/ 1463075 h 1783724"/>
              <a:gd name="connsiteX194" fmla="*/ 1531340 w 12192000"/>
              <a:gd name="connsiteY194" fmla="*/ 1461293 h 1783724"/>
              <a:gd name="connsiteX195" fmla="*/ 1498454 w 12192000"/>
              <a:gd name="connsiteY195" fmla="*/ 1463478 h 1783724"/>
              <a:gd name="connsiteX196" fmla="*/ 1478806 w 12192000"/>
              <a:gd name="connsiteY196" fmla="*/ 1464611 h 1783724"/>
              <a:gd name="connsiteX197" fmla="*/ 1358081 w 12192000"/>
              <a:gd name="connsiteY197" fmla="*/ 1455545 h 1783724"/>
              <a:gd name="connsiteX198" fmla="*/ 1222449 w 12192000"/>
              <a:gd name="connsiteY198" fmla="*/ 1455454 h 1783724"/>
              <a:gd name="connsiteX199" fmla="*/ 1180983 w 12192000"/>
              <a:gd name="connsiteY199" fmla="*/ 1440557 h 1783724"/>
              <a:gd name="connsiteX200" fmla="*/ 1018426 w 12192000"/>
              <a:gd name="connsiteY200" fmla="*/ 1400226 h 1783724"/>
              <a:gd name="connsiteX201" fmla="*/ 940021 w 12192000"/>
              <a:gd name="connsiteY201" fmla="*/ 1409452 h 1783724"/>
              <a:gd name="connsiteX202" fmla="*/ 940362 w 12192000"/>
              <a:gd name="connsiteY202" fmla="*/ 1408090 h 1783724"/>
              <a:gd name="connsiteX203" fmla="*/ 927147 w 12192000"/>
              <a:gd name="connsiteY203" fmla="*/ 1407436 h 1783724"/>
              <a:gd name="connsiteX204" fmla="*/ 915481 w 12192000"/>
              <a:gd name="connsiteY204" fmla="*/ 1395526 h 1783724"/>
              <a:gd name="connsiteX205" fmla="*/ 884363 w 12192000"/>
              <a:gd name="connsiteY205" fmla="*/ 1395024 h 1783724"/>
              <a:gd name="connsiteX206" fmla="*/ 883522 w 12192000"/>
              <a:gd name="connsiteY206" fmla="*/ 1400267 h 1783724"/>
              <a:gd name="connsiteX207" fmla="*/ 865903 w 12192000"/>
              <a:gd name="connsiteY207" fmla="*/ 1394324 h 1783724"/>
              <a:gd name="connsiteX208" fmla="*/ 790832 w 12192000"/>
              <a:gd name="connsiteY208" fmla="*/ 1370999 h 1783724"/>
              <a:gd name="connsiteX209" fmla="*/ 749766 w 12192000"/>
              <a:gd name="connsiteY209" fmla="*/ 1353216 h 1783724"/>
              <a:gd name="connsiteX210" fmla="*/ 705470 w 12192000"/>
              <a:gd name="connsiteY210" fmla="*/ 1354328 h 1783724"/>
              <a:gd name="connsiteX211" fmla="*/ 692371 w 12192000"/>
              <a:gd name="connsiteY211" fmla="*/ 1343942 h 1783724"/>
              <a:gd name="connsiteX212" fmla="*/ 690203 w 12192000"/>
              <a:gd name="connsiteY212" fmla="*/ 1341970 h 1783724"/>
              <a:gd name="connsiteX213" fmla="*/ 679574 w 12192000"/>
              <a:gd name="connsiteY213" fmla="*/ 1338069 h 1783724"/>
              <a:gd name="connsiteX214" fmla="*/ 679009 w 12192000"/>
              <a:gd name="connsiteY214" fmla="*/ 1331966 h 1783724"/>
              <a:gd name="connsiteX215" fmla="*/ 664756 w 12192000"/>
              <a:gd name="connsiteY215" fmla="*/ 1322509 h 1783724"/>
              <a:gd name="connsiteX216" fmla="*/ 644515 w 12192000"/>
              <a:gd name="connsiteY216" fmla="*/ 1316732 h 1783724"/>
              <a:gd name="connsiteX217" fmla="*/ 545716 w 12192000"/>
              <a:gd name="connsiteY217" fmla="*/ 1294878 h 1783724"/>
              <a:gd name="connsiteX218" fmla="*/ 488094 w 12192000"/>
              <a:gd name="connsiteY218" fmla="*/ 1278596 h 1783724"/>
              <a:gd name="connsiteX219" fmla="*/ 468538 w 12192000"/>
              <a:gd name="connsiteY219" fmla="*/ 1267376 h 1783724"/>
              <a:gd name="connsiteX220" fmla="*/ 439655 w 12192000"/>
              <a:gd name="connsiteY220" fmla="*/ 1255090 h 1783724"/>
              <a:gd name="connsiteX221" fmla="*/ 390496 w 12192000"/>
              <a:gd name="connsiteY221" fmla="*/ 1229512 h 1783724"/>
              <a:gd name="connsiteX222" fmla="*/ 362616 w 12192000"/>
              <a:gd name="connsiteY222" fmla="*/ 1221981 h 1783724"/>
              <a:gd name="connsiteX223" fmla="*/ 348184 w 12192000"/>
              <a:gd name="connsiteY223" fmla="*/ 1213437 h 1783724"/>
              <a:gd name="connsiteX224" fmla="*/ 341576 w 12192000"/>
              <a:gd name="connsiteY224" fmla="*/ 1212583 h 1783724"/>
              <a:gd name="connsiteX225" fmla="*/ 320370 w 12192000"/>
              <a:gd name="connsiteY225" fmla="*/ 1206827 h 1783724"/>
              <a:gd name="connsiteX226" fmla="*/ 308082 w 12192000"/>
              <a:gd name="connsiteY226" fmla="*/ 1204195 h 1783724"/>
              <a:gd name="connsiteX227" fmla="*/ 303141 w 12192000"/>
              <a:gd name="connsiteY227" fmla="*/ 1203396 h 1783724"/>
              <a:gd name="connsiteX228" fmla="*/ 260955 w 12192000"/>
              <a:gd name="connsiteY228" fmla="*/ 1203345 h 1783724"/>
              <a:gd name="connsiteX229" fmla="*/ 234352 w 12192000"/>
              <a:gd name="connsiteY229" fmla="*/ 1193972 h 1783724"/>
              <a:gd name="connsiteX230" fmla="*/ 210954 w 12192000"/>
              <a:gd name="connsiteY230" fmla="*/ 1192326 h 1783724"/>
              <a:gd name="connsiteX231" fmla="*/ 204851 w 12192000"/>
              <a:gd name="connsiteY231" fmla="*/ 1190210 h 1783724"/>
              <a:gd name="connsiteX232" fmla="*/ 145778 w 12192000"/>
              <a:gd name="connsiteY232" fmla="*/ 1190651 h 1783724"/>
              <a:gd name="connsiteX233" fmla="*/ 105518 w 12192000"/>
              <a:gd name="connsiteY233" fmla="*/ 1184937 h 1783724"/>
              <a:gd name="connsiteX234" fmla="*/ 17623 w 12192000"/>
              <a:gd name="connsiteY234" fmla="*/ 1185238 h 1783724"/>
              <a:gd name="connsiteX235" fmla="*/ 0 w 12192000"/>
              <a:gd name="connsiteY235" fmla="*/ 1184768 h 1783724"/>
              <a:gd name="connsiteX236" fmla="*/ 0 w 12192000"/>
              <a:gd name="connsiteY236"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03062 w 12192000"/>
              <a:gd name="connsiteY132" fmla="*/ 1665094 h 1783724"/>
              <a:gd name="connsiteX133" fmla="*/ 4714053 w 12192000"/>
              <a:gd name="connsiteY133" fmla="*/ 1695822 h 1783724"/>
              <a:gd name="connsiteX134" fmla="*/ 4691073 w 12192000"/>
              <a:gd name="connsiteY134" fmla="*/ 1693377 h 1783724"/>
              <a:gd name="connsiteX135" fmla="*/ 4495727 w 12192000"/>
              <a:gd name="connsiteY135" fmla="*/ 1656633 h 1783724"/>
              <a:gd name="connsiteX136" fmla="*/ 4428317 w 12192000"/>
              <a:gd name="connsiteY136" fmla="*/ 1646311 h 1783724"/>
              <a:gd name="connsiteX137" fmla="*/ 4424455 w 12192000"/>
              <a:gd name="connsiteY137" fmla="*/ 1646545 h 1783724"/>
              <a:gd name="connsiteX138" fmla="*/ 4418141 w 12192000"/>
              <a:gd name="connsiteY138" fmla="*/ 1643457 h 1783724"/>
              <a:gd name="connsiteX139" fmla="*/ 4389054 w 12192000"/>
              <a:gd name="connsiteY139" fmla="*/ 1635100 h 1783724"/>
              <a:gd name="connsiteX140" fmla="*/ 4243963 w 12192000"/>
              <a:gd name="connsiteY140" fmla="*/ 1600547 h 1783724"/>
              <a:gd name="connsiteX141" fmla="*/ 4230390 w 12192000"/>
              <a:gd name="connsiteY141" fmla="*/ 1596782 h 1783724"/>
              <a:gd name="connsiteX142" fmla="*/ 4151096 w 12192000"/>
              <a:gd name="connsiteY142" fmla="*/ 1589415 h 1783724"/>
              <a:gd name="connsiteX143" fmla="*/ 4091729 w 12192000"/>
              <a:gd name="connsiteY143" fmla="*/ 1565484 h 1783724"/>
              <a:gd name="connsiteX144" fmla="*/ 3994992 w 12192000"/>
              <a:gd name="connsiteY144" fmla="*/ 1554250 h 1783724"/>
              <a:gd name="connsiteX145" fmla="*/ 3898778 w 12192000"/>
              <a:gd name="connsiteY145" fmla="*/ 1546088 h 1783724"/>
              <a:gd name="connsiteX146" fmla="*/ 3863728 w 12192000"/>
              <a:gd name="connsiteY146" fmla="*/ 1544567 h 1783724"/>
              <a:gd name="connsiteX147" fmla="*/ 3729252 w 12192000"/>
              <a:gd name="connsiteY147" fmla="*/ 1544592 h 1783724"/>
              <a:gd name="connsiteX148" fmla="*/ 3716543 w 12192000"/>
              <a:gd name="connsiteY148" fmla="*/ 1541771 h 1783724"/>
              <a:gd name="connsiteX149" fmla="*/ 3715389 w 12192000"/>
              <a:gd name="connsiteY149" fmla="*/ 1538406 h 1783724"/>
              <a:gd name="connsiteX150" fmla="*/ 3682391 w 12192000"/>
              <a:gd name="connsiteY150" fmla="*/ 1529372 h 1783724"/>
              <a:gd name="connsiteX151" fmla="*/ 3669607 w 12192000"/>
              <a:gd name="connsiteY151" fmla="*/ 1534463 h 1783724"/>
              <a:gd name="connsiteX152" fmla="*/ 3669577 w 12192000"/>
              <a:gd name="connsiteY152" fmla="*/ 1534458 h 1783724"/>
              <a:gd name="connsiteX153" fmla="*/ 3660365 w 12192000"/>
              <a:gd name="connsiteY153" fmla="*/ 1531370 h 1783724"/>
              <a:gd name="connsiteX154" fmla="*/ 3637171 w 12192000"/>
              <a:gd name="connsiteY154" fmla="*/ 1523813 h 1783724"/>
              <a:gd name="connsiteX155" fmla="*/ 3636519 w 12192000"/>
              <a:gd name="connsiteY155" fmla="*/ 1523773 h 1783724"/>
              <a:gd name="connsiteX156" fmla="*/ 3589716 w 12192000"/>
              <a:gd name="connsiteY156" fmla="*/ 1506360 h 1783724"/>
              <a:gd name="connsiteX157" fmla="*/ 3583541 w 12192000"/>
              <a:gd name="connsiteY157" fmla="*/ 1507469 h 1783724"/>
              <a:gd name="connsiteX158" fmla="*/ 3574426 w 12192000"/>
              <a:gd name="connsiteY158" fmla="*/ 1507574 h 1783724"/>
              <a:gd name="connsiteX159" fmla="*/ 3574190 w 12192000"/>
              <a:gd name="connsiteY159" fmla="*/ 1507350 h 1783724"/>
              <a:gd name="connsiteX160" fmla="*/ 3565671 w 12192000"/>
              <a:gd name="connsiteY160" fmla="*/ 1507894 h 1783724"/>
              <a:gd name="connsiteX161" fmla="*/ 3515816 w 12192000"/>
              <a:gd name="connsiteY161" fmla="*/ 1499688 h 1783724"/>
              <a:gd name="connsiteX162" fmla="*/ 3452912 w 12192000"/>
              <a:gd name="connsiteY162" fmla="*/ 1496444 h 1783724"/>
              <a:gd name="connsiteX163" fmla="*/ 3380405 w 12192000"/>
              <a:gd name="connsiteY163" fmla="*/ 1486216 h 1783724"/>
              <a:gd name="connsiteX164" fmla="*/ 3343625 w 12192000"/>
              <a:gd name="connsiteY164" fmla="*/ 1500147 h 1783724"/>
              <a:gd name="connsiteX165" fmla="*/ 3323774 w 12192000"/>
              <a:gd name="connsiteY165" fmla="*/ 1501476 h 1783724"/>
              <a:gd name="connsiteX166" fmla="*/ 3321444 w 12192000"/>
              <a:gd name="connsiteY166" fmla="*/ 1500659 h 1783724"/>
              <a:gd name="connsiteX167" fmla="*/ 3242143 w 12192000"/>
              <a:gd name="connsiteY167" fmla="*/ 1505268 h 1783724"/>
              <a:gd name="connsiteX168" fmla="*/ 3122401 w 12192000"/>
              <a:gd name="connsiteY168" fmla="*/ 1511314 h 1783724"/>
              <a:gd name="connsiteX169" fmla="*/ 3010177 w 12192000"/>
              <a:gd name="connsiteY169" fmla="*/ 1513132 h 1783724"/>
              <a:gd name="connsiteX170" fmla="*/ 2782615 w 12192000"/>
              <a:gd name="connsiteY170" fmla="*/ 1509375 h 1783724"/>
              <a:gd name="connsiteX171" fmla="*/ 2668665 w 12192000"/>
              <a:gd name="connsiteY171" fmla="*/ 1517660 h 1783724"/>
              <a:gd name="connsiteX172" fmla="*/ 2548073 w 12192000"/>
              <a:gd name="connsiteY172" fmla="*/ 1516667 h 1783724"/>
              <a:gd name="connsiteX173" fmla="*/ 2423377 w 12192000"/>
              <a:gd name="connsiteY173" fmla="*/ 1527776 h 1783724"/>
              <a:gd name="connsiteX174" fmla="*/ 2295298 w 12192000"/>
              <a:gd name="connsiteY174" fmla="*/ 1534368 h 1783724"/>
              <a:gd name="connsiteX175" fmla="*/ 2188781 w 12192000"/>
              <a:gd name="connsiteY175" fmla="*/ 1529677 h 1783724"/>
              <a:gd name="connsiteX176" fmla="*/ 2074855 w 12192000"/>
              <a:gd name="connsiteY176" fmla="*/ 1515446 h 1783724"/>
              <a:gd name="connsiteX177" fmla="*/ 2012587 w 12192000"/>
              <a:gd name="connsiteY177" fmla="*/ 1522487 h 1783724"/>
              <a:gd name="connsiteX178" fmla="*/ 1932075 w 12192000"/>
              <a:gd name="connsiteY178" fmla="*/ 1517914 h 1783724"/>
              <a:gd name="connsiteX179" fmla="*/ 1908490 w 12192000"/>
              <a:gd name="connsiteY179" fmla="*/ 1526423 h 1783724"/>
              <a:gd name="connsiteX180" fmla="*/ 1908410 w 12192000"/>
              <a:gd name="connsiteY180" fmla="*/ 1526410 h 1783724"/>
              <a:gd name="connsiteX181" fmla="*/ 1901918 w 12192000"/>
              <a:gd name="connsiteY181" fmla="*/ 1522410 h 1783724"/>
              <a:gd name="connsiteX182" fmla="*/ 1876753 w 12192000"/>
              <a:gd name="connsiteY182" fmla="*/ 1517619 h 1783724"/>
              <a:gd name="connsiteX183" fmla="*/ 1858194 w 12192000"/>
              <a:gd name="connsiteY183" fmla="*/ 1522343 h 1783724"/>
              <a:gd name="connsiteX184" fmla="*/ 1702657 w 12192000"/>
              <a:gd name="connsiteY184" fmla="*/ 1510562 h 1783724"/>
              <a:gd name="connsiteX185" fmla="*/ 1701421 w 12192000"/>
              <a:gd name="connsiteY185" fmla="*/ 1510775 h 1783724"/>
              <a:gd name="connsiteX186" fmla="*/ 1699973 w 12192000"/>
              <a:gd name="connsiteY186" fmla="*/ 1507739 h 1783724"/>
              <a:gd name="connsiteX187" fmla="*/ 1682526 w 12192000"/>
              <a:gd name="connsiteY187" fmla="*/ 1504598 h 1783724"/>
              <a:gd name="connsiteX188" fmla="*/ 1677380 w 12192000"/>
              <a:gd name="connsiteY188" fmla="*/ 1504851 h 1783724"/>
              <a:gd name="connsiteX189" fmla="*/ 1670304 w 12192000"/>
              <a:gd name="connsiteY189" fmla="*/ 1503744 h 1783724"/>
              <a:gd name="connsiteX190" fmla="*/ 1670197 w 12192000"/>
              <a:gd name="connsiteY190" fmla="*/ 1503497 h 1783724"/>
              <a:gd name="connsiteX191" fmla="*/ 1626301 w 12192000"/>
              <a:gd name="connsiteY191" fmla="*/ 1474931 h 1783724"/>
              <a:gd name="connsiteX192" fmla="*/ 1535119 w 12192000"/>
              <a:gd name="connsiteY192" fmla="*/ 1463075 h 1783724"/>
              <a:gd name="connsiteX193" fmla="*/ 1531340 w 12192000"/>
              <a:gd name="connsiteY193" fmla="*/ 1461293 h 1783724"/>
              <a:gd name="connsiteX194" fmla="*/ 1498454 w 12192000"/>
              <a:gd name="connsiteY194" fmla="*/ 1463478 h 1783724"/>
              <a:gd name="connsiteX195" fmla="*/ 1478806 w 12192000"/>
              <a:gd name="connsiteY195" fmla="*/ 1464611 h 1783724"/>
              <a:gd name="connsiteX196" fmla="*/ 1358081 w 12192000"/>
              <a:gd name="connsiteY196" fmla="*/ 1455545 h 1783724"/>
              <a:gd name="connsiteX197" fmla="*/ 1222449 w 12192000"/>
              <a:gd name="connsiteY197" fmla="*/ 1455454 h 1783724"/>
              <a:gd name="connsiteX198" fmla="*/ 1180983 w 12192000"/>
              <a:gd name="connsiteY198" fmla="*/ 1440557 h 1783724"/>
              <a:gd name="connsiteX199" fmla="*/ 1018426 w 12192000"/>
              <a:gd name="connsiteY199" fmla="*/ 1400226 h 1783724"/>
              <a:gd name="connsiteX200" fmla="*/ 940021 w 12192000"/>
              <a:gd name="connsiteY200" fmla="*/ 1409452 h 1783724"/>
              <a:gd name="connsiteX201" fmla="*/ 940362 w 12192000"/>
              <a:gd name="connsiteY201" fmla="*/ 1408090 h 1783724"/>
              <a:gd name="connsiteX202" fmla="*/ 927147 w 12192000"/>
              <a:gd name="connsiteY202" fmla="*/ 1407436 h 1783724"/>
              <a:gd name="connsiteX203" fmla="*/ 915481 w 12192000"/>
              <a:gd name="connsiteY203" fmla="*/ 1395526 h 1783724"/>
              <a:gd name="connsiteX204" fmla="*/ 884363 w 12192000"/>
              <a:gd name="connsiteY204" fmla="*/ 1395024 h 1783724"/>
              <a:gd name="connsiteX205" fmla="*/ 883522 w 12192000"/>
              <a:gd name="connsiteY205" fmla="*/ 1400267 h 1783724"/>
              <a:gd name="connsiteX206" fmla="*/ 865903 w 12192000"/>
              <a:gd name="connsiteY206" fmla="*/ 1394324 h 1783724"/>
              <a:gd name="connsiteX207" fmla="*/ 790832 w 12192000"/>
              <a:gd name="connsiteY207" fmla="*/ 1370999 h 1783724"/>
              <a:gd name="connsiteX208" fmla="*/ 749766 w 12192000"/>
              <a:gd name="connsiteY208" fmla="*/ 1353216 h 1783724"/>
              <a:gd name="connsiteX209" fmla="*/ 705470 w 12192000"/>
              <a:gd name="connsiteY209" fmla="*/ 1354328 h 1783724"/>
              <a:gd name="connsiteX210" fmla="*/ 692371 w 12192000"/>
              <a:gd name="connsiteY210" fmla="*/ 1343942 h 1783724"/>
              <a:gd name="connsiteX211" fmla="*/ 690203 w 12192000"/>
              <a:gd name="connsiteY211" fmla="*/ 1341970 h 1783724"/>
              <a:gd name="connsiteX212" fmla="*/ 679574 w 12192000"/>
              <a:gd name="connsiteY212" fmla="*/ 1338069 h 1783724"/>
              <a:gd name="connsiteX213" fmla="*/ 679009 w 12192000"/>
              <a:gd name="connsiteY213" fmla="*/ 1331966 h 1783724"/>
              <a:gd name="connsiteX214" fmla="*/ 664756 w 12192000"/>
              <a:gd name="connsiteY214" fmla="*/ 1322509 h 1783724"/>
              <a:gd name="connsiteX215" fmla="*/ 644515 w 12192000"/>
              <a:gd name="connsiteY215" fmla="*/ 1316732 h 1783724"/>
              <a:gd name="connsiteX216" fmla="*/ 545716 w 12192000"/>
              <a:gd name="connsiteY216" fmla="*/ 1294878 h 1783724"/>
              <a:gd name="connsiteX217" fmla="*/ 488094 w 12192000"/>
              <a:gd name="connsiteY217" fmla="*/ 1278596 h 1783724"/>
              <a:gd name="connsiteX218" fmla="*/ 468538 w 12192000"/>
              <a:gd name="connsiteY218" fmla="*/ 1267376 h 1783724"/>
              <a:gd name="connsiteX219" fmla="*/ 439655 w 12192000"/>
              <a:gd name="connsiteY219" fmla="*/ 1255090 h 1783724"/>
              <a:gd name="connsiteX220" fmla="*/ 390496 w 12192000"/>
              <a:gd name="connsiteY220" fmla="*/ 1229512 h 1783724"/>
              <a:gd name="connsiteX221" fmla="*/ 362616 w 12192000"/>
              <a:gd name="connsiteY221" fmla="*/ 1221981 h 1783724"/>
              <a:gd name="connsiteX222" fmla="*/ 348184 w 12192000"/>
              <a:gd name="connsiteY222" fmla="*/ 1213437 h 1783724"/>
              <a:gd name="connsiteX223" fmla="*/ 341576 w 12192000"/>
              <a:gd name="connsiteY223" fmla="*/ 1212583 h 1783724"/>
              <a:gd name="connsiteX224" fmla="*/ 320370 w 12192000"/>
              <a:gd name="connsiteY224" fmla="*/ 1206827 h 1783724"/>
              <a:gd name="connsiteX225" fmla="*/ 308082 w 12192000"/>
              <a:gd name="connsiteY225" fmla="*/ 1204195 h 1783724"/>
              <a:gd name="connsiteX226" fmla="*/ 303141 w 12192000"/>
              <a:gd name="connsiteY226" fmla="*/ 1203396 h 1783724"/>
              <a:gd name="connsiteX227" fmla="*/ 260955 w 12192000"/>
              <a:gd name="connsiteY227" fmla="*/ 1203345 h 1783724"/>
              <a:gd name="connsiteX228" fmla="*/ 234352 w 12192000"/>
              <a:gd name="connsiteY228" fmla="*/ 1193972 h 1783724"/>
              <a:gd name="connsiteX229" fmla="*/ 210954 w 12192000"/>
              <a:gd name="connsiteY229" fmla="*/ 1192326 h 1783724"/>
              <a:gd name="connsiteX230" fmla="*/ 204851 w 12192000"/>
              <a:gd name="connsiteY230" fmla="*/ 1190210 h 1783724"/>
              <a:gd name="connsiteX231" fmla="*/ 145778 w 12192000"/>
              <a:gd name="connsiteY231" fmla="*/ 1190651 h 1783724"/>
              <a:gd name="connsiteX232" fmla="*/ 105518 w 12192000"/>
              <a:gd name="connsiteY232" fmla="*/ 1184937 h 1783724"/>
              <a:gd name="connsiteX233" fmla="*/ 17623 w 12192000"/>
              <a:gd name="connsiteY233" fmla="*/ 1185238 h 1783724"/>
              <a:gd name="connsiteX234" fmla="*/ 0 w 12192000"/>
              <a:gd name="connsiteY234" fmla="*/ 1184768 h 1783724"/>
              <a:gd name="connsiteX235" fmla="*/ 0 w 12192000"/>
              <a:gd name="connsiteY235"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57308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14053 w 12192000"/>
              <a:gd name="connsiteY132" fmla="*/ 1695822 h 1783724"/>
              <a:gd name="connsiteX133" fmla="*/ 4691073 w 12192000"/>
              <a:gd name="connsiteY133" fmla="*/ 1693377 h 1783724"/>
              <a:gd name="connsiteX134" fmla="*/ 4495727 w 12192000"/>
              <a:gd name="connsiteY134" fmla="*/ 1656633 h 1783724"/>
              <a:gd name="connsiteX135" fmla="*/ 4428317 w 12192000"/>
              <a:gd name="connsiteY135" fmla="*/ 1646311 h 1783724"/>
              <a:gd name="connsiteX136" fmla="*/ 4424455 w 12192000"/>
              <a:gd name="connsiteY136" fmla="*/ 1646545 h 1783724"/>
              <a:gd name="connsiteX137" fmla="*/ 4418141 w 12192000"/>
              <a:gd name="connsiteY137" fmla="*/ 1643457 h 1783724"/>
              <a:gd name="connsiteX138" fmla="*/ 4389054 w 12192000"/>
              <a:gd name="connsiteY138" fmla="*/ 1635100 h 1783724"/>
              <a:gd name="connsiteX139" fmla="*/ 4243963 w 12192000"/>
              <a:gd name="connsiteY139" fmla="*/ 1600547 h 1783724"/>
              <a:gd name="connsiteX140" fmla="*/ 4230390 w 12192000"/>
              <a:gd name="connsiteY140" fmla="*/ 1596782 h 1783724"/>
              <a:gd name="connsiteX141" fmla="*/ 4151096 w 12192000"/>
              <a:gd name="connsiteY141" fmla="*/ 1589415 h 1783724"/>
              <a:gd name="connsiteX142" fmla="*/ 4091729 w 12192000"/>
              <a:gd name="connsiteY142" fmla="*/ 1565484 h 1783724"/>
              <a:gd name="connsiteX143" fmla="*/ 3994992 w 12192000"/>
              <a:gd name="connsiteY143" fmla="*/ 1554250 h 1783724"/>
              <a:gd name="connsiteX144" fmla="*/ 3898778 w 12192000"/>
              <a:gd name="connsiteY144" fmla="*/ 1546088 h 1783724"/>
              <a:gd name="connsiteX145" fmla="*/ 3863728 w 12192000"/>
              <a:gd name="connsiteY145" fmla="*/ 1544567 h 1783724"/>
              <a:gd name="connsiteX146" fmla="*/ 3729252 w 12192000"/>
              <a:gd name="connsiteY146" fmla="*/ 1544592 h 1783724"/>
              <a:gd name="connsiteX147" fmla="*/ 3716543 w 12192000"/>
              <a:gd name="connsiteY147" fmla="*/ 1541771 h 1783724"/>
              <a:gd name="connsiteX148" fmla="*/ 3715389 w 12192000"/>
              <a:gd name="connsiteY148" fmla="*/ 1538406 h 1783724"/>
              <a:gd name="connsiteX149" fmla="*/ 3682391 w 12192000"/>
              <a:gd name="connsiteY149" fmla="*/ 1529372 h 1783724"/>
              <a:gd name="connsiteX150" fmla="*/ 3669607 w 12192000"/>
              <a:gd name="connsiteY150" fmla="*/ 1534463 h 1783724"/>
              <a:gd name="connsiteX151" fmla="*/ 3669577 w 12192000"/>
              <a:gd name="connsiteY151" fmla="*/ 1534458 h 1783724"/>
              <a:gd name="connsiteX152" fmla="*/ 3660365 w 12192000"/>
              <a:gd name="connsiteY152" fmla="*/ 1531370 h 1783724"/>
              <a:gd name="connsiteX153" fmla="*/ 3637171 w 12192000"/>
              <a:gd name="connsiteY153" fmla="*/ 1523813 h 1783724"/>
              <a:gd name="connsiteX154" fmla="*/ 3636519 w 12192000"/>
              <a:gd name="connsiteY154" fmla="*/ 1523773 h 1783724"/>
              <a:gd name="connsiteX155" fmla="*/ 3589716 w 12192000"/>
              <a:gd name="connsiteY155" fmla="*/ 1506360 h 1783724"/>
              <a:gd name="connsiteX156" fmla="*/ 3583541 w 12192000"/>
              <a:gd name="connsiteY156" fmla="*/ 1507469 h 1783724"/>
              <a:gd name="connsiteX157" fmla="*/ 3574426 w 12192000"/>
              <a:gd name="connsiteY157" fmla="*/ 1507574 h 1783724"/>
              <a:gd name="connsiteX158" fmla="*/ 3574190 w 12192000"/>
              <a:gd name="connsiteY158" fmla="*/ 1507350 h 1783724"/>
              <a:gd name="connsiteX159" fmla="*/ 3565671 w 12192000"/>
              <a:gd name="connsiteY159" fmla="*/ 1507894 h 1783724"/>
              <a:gd name="connsiteX160" fmla="*/ 3515816 w 12192000"/>
              <a:gd name="connsiteY160" fmla="*/ 1499688 h 1783724"/>
              <a:gd name="connsiteX161" fmla="*/ 3452912 w 12192000"/>
              <a:gd name="connsiteY161" fmla="*/ 1496444 h 1783724"/>
              <a:gd name="connsiteX162" fmla="*/ 3380405 w 12192000"/>
              <a:gd name="connsiteY162" fmla="*/ 1486216 h 1783724"/>
              <a:gd name="connsiteX163" fmla="*/ 3343625 w 12192000"/>
              <a:gd name="connsiteY163" fmla="*/ 1500147 h 1783724"/>
              <a:gd name="connsiteX164" fmla="*/ 3323774 w 12192000"/>
              <a:gd name="connsiteY164" fmla="*/ 1501476 h 1783724"/>
              <a:gd name="connsiteX165" fmla="*/ 3321444 w 12192000"/>
              <a:gd name="connsiteY165" fmla="*/ 1500659 h 1783724"/>
              <a:gd name="connsiteX166" fmla="*/ 3242143 w 12192000"/>
              <a:gd name="connsiteY166" fmla="*/ 1505268 h 1783724"/>
              <a:gd name="connsiteX167" fmla="*/ 3122401 w 12192000"/>
              <a:gd name="connsiteY167" fmla="*/ 1511314 h 1783724"/>
              <a:gd name="connsiteX168" fmla="*/ 3010177 w 12192000"/>
              <a:gd name="connsiteY168" fmla="*/ 1513132 h 1783724"/>
              <a:gd name="connsiteX169" fmla="*/ 2782615 w 12192000"/>
              <a:gd name="connsiteY169" fmla="*/ 1509375 h 1783724"/>
              <a:gd name="connsiteX170" fmla="*/ 2668665 w 12192000"/>
              <a:gd name="connsiteY170" fmla="*/ 1517660 h 1783724"/>
              <a:gd name="connsiteX171" fmla="*/ 2548073 w 12192000"/>
              <a:gd name="connsiteY171" fmla="*/ 1516667 h 1783724"/>
              <a:gd name="connsiteX172" fmla="*/ 2423377 w 12192000"/>
              <a:gd name="connsiteY172" fmla="*/ 1527776 h 1783724"/>
              <a:gd name="connsiteX173" fmla="*/ 2295298 w 12192000"/>
              <a:gd name="connsiteY173" fmla="*/ 1534368 h 1783724"/>
              <a:gd name="connsiteX174" fmla="*/ 2188781 w 12192000"/>
              <a:gd name="connsiteY174" fmla="*/ 1529677 h 1783724"/>
              <a:gd name="connsiteX175" fmla="*/ 2074855 w 12192000"/>
              <a:gd name="connsiteY175" fmla="*/ 1515446 h 1783724"/>
              <a:gd name="connsiteX176" fmla="*/ 2012587 w 12192000"/>
              <a:gd name="connsiteY176" fmla="*/ 1522487 h 1783724"/>
              <a:gd name="connsiteX177" fmla="*/ 1932075 w 12192000"/>
              <a:gd name="connsiteY177" fmla="*/ 1517914 h 1783724"/>
              <a:gd name="connsiteX178" fmla="*/ 1908490 w 12192000"/>
              <a:gd name="connsiteY178" fmla="*/ 1526423 h 1783724"/>
              <a:gd name="connsiteX179" fmla="*/ 1908410 w 12192000"/>
              <a:gd name="connsiteY179" fmla="*/ 1526410 h 1783724"/>
              <a:gd name="connsiteX180" fmla="*/ 1901918 w 12192000"/>
              <a:gd name="connsiteY180" fmla="*/ 1522410 h 1783724"/>
              <a:gd name="connsiteX181" fmla="*/ 1876753 w 12192000"/>
              <a:gd name="connsiteY181" fmla="*/ 1517619 h 1783724"/>
              <a:gd name="connsiteX182" fmla="*/ 1858194 w 12192000"/>
              <a:gd name="connsiteY182" fmla="*/ 1522343 h 1783724"/>
              <a:gd name="connsiteX183" fmla="*/ 1702657 w 12192000"/>
              <a:gd name="connsiteY183" fmla="*/ 1510562 h 1783724"/>
              <a:gd name="connsiteX184" fmla="*/ 1701421 w 12192000"/>
              <a:gd name="connsiteY184" fmla="*/ 1510775 h 1783724"/>
              <a:gd name="connsiteX185" fmla="*/ 1699973 w 12192000"/>
              <a:gd name="connsiteY185" fmla="*/ 1507739 h 1783724"/>
              <a:gd name="connsiteX186" fmla="*/ 1682526 w 12192000"/>
              <a:gd name="connsiteY186" fmla="*/ 1504598 h 1783724"/>
              <a:gd name="connsiteX187" fmla="*/ 1677380 w 12192000"/>
              <a:gd name="connsiteY187" fmla="*/ 1504851 h 1783724"/>
              <a:gd name="connsiteX188" fmla="*/ 1670304 w 12192000"/>
              <a:gd name="connsiteY188" fmla="*/ 1503744 h 1783724"/>
              <a:gd name="connsiteX189" fmla="*/ 1670197 w 12192000"/>
              <a:gd name="connsiteY189" fmla="*/ 1503497 h 1783724"/>
              <a:gd name="connsiteX190" fmla="*/ 1626301 w 12192000"/>
              <a:gd name="connsiteY190" fmla="*/ 1474931 h 1783724"/>
              <a:gd name="connsiteX191" fmla="*/ 1535119 w 12192000"/>
              <a:gd name="connsiteY191" fmla="*/ 1463075 h 1783724"/>
              <a:gd name="connsiteX192" fmla="*/ 1531340 w 12192000"/>
              <a:gd name="connsiteY192" fmla="*/ 1461293 h 1783724"/>
              <a:gd name="connsiteX193" fmla="*/ 1498454 w 12192000"/>
              <a:gd name="connsiteY193" fmla="*/ 1463478 h 1783724"/>
              <a:gd name="connsiteX194" fmla="*/ 1478806 w 12192000"/>
              <a:gd name="connsiteY194" fmla="*/ 1464611 h 1783724"/>
              <a:gd name="connsiteX195" fmla="*/ 1358081 w 12192000"/>
              <a:gd name="connsiteY195" fmla="*/ 1455545 h 1783724"/>
              <a:gd name="connsiteX196" fmla="*/ 1222449 w 12192000"/>
              <a:gd name="connsiteY196" fmla="*/ 1455454 h 1783724"/>
              <a:gd name="connsiteX197" fmla="*/ 1180983 w 12192000"/>
              <a:gd name="connsiteY197" fmla="*/ 1440557 h 1783724"/>
              <a:gd name="connsiteX198" fmla="*/ 1018426 w 12192000"/>
              <a:gd name="connsiteY198" fmla="*/ 1400226 h 1783724"/>
              <a:gd name="connsiteX199" fmla="*/ 940021 w 12192000"/>
              <a:gd name="connsiteY199" fmla="*/ 1409452 h 1783724"/>
              <a:gd name="connsiteX200" fmla="*/ 940362 w 12192000"/>
              <a:gd name="connsiteY200" fmla="*/ 1408090 h 1783724"/>
              <a:gd name="connsiteX201" fmla="*/ 927147 w 12192000"/>
              <a:gd name="connsiteY201" fmla="*/ 1407436 h 1783724"/>
              <a:gd name="connsiteX202" fmla="*/ 915481 w 12192000"/>
              <a:gd name="connsiteY202" fmla="*/ 1395526 h 1783724"/>
              <a:gd name="connsiteX203" fmla="*/ 884363 w 12192000"/>
              <a:gd name="connsiteY203" fmla="*/ 1395024 h 1783724"/>
              <a:gd name="connsiteX204" fmla="*/ 883522 w 12192000"/>
              <a:gd name="connsiteY204" fmla="*/ 1400267 h 1783724"/>
              <a:gd name="connsiteX205" fmla="*/ 865903 w 12192000"/>
              <a:gd name="connsiteY205" fmla="*/ 1394324 h 1783724"/>
              <a:gd name="connsiteX206" fmla="*/ 790832 w 12192000"/>
              <a:gd name="connsiteY206" fmla="*/ 1370999 h 1783724"/>
              <a:gd name="connsiteX207" fmla="*/ 749766 w 12192000"/>
              <a:gd name="connsiteY207" fmla="*/ 1353216 h 1783724"/>
              <a:gd name="connsiteX208" fmla="*/ 705470 w 12192000"/>
              <a:gd name="connsiteY208" fmla="*/ 1354328 h 1783724"/>
              <a:gd name="connsiteX209" fmla="*/ 692371 w 12192000"/>
              <a:gd name="connsiteY209" fmla="*/ 1343942 h 1783724"/>
              <a:gd name="connsiteX210" fmla="*/ 690203 w 12192000"/>
              <a:gd name="connsiteY210" fmla="*/ 1341970 h 1783724"/>
              <a:gd name="connsiteX211" fmla="*/ 679574 w 12192000"/>
              <a:gd name="connsiteY211" fmla="*/ 1338069 h 1783724"/>
              <a:gd name="connsiteX212" fmla="*/ 679009 w 12192000"/>
              <a:gd name="connsiteY212" fmla="*/ 1331966 h 1783724"/>
              <a:gd name="connsiteX213" fmla="*/ 664756 w 12192000"/>
              <a:gd name="connsiteY213" fmla="*/ 1322509 h 1783724"/>
              <a:gd name="connsiteX214" fmla="*/ 644515 w 12192000"/>
              <a:gd name="connsiteY214" fmla="*/ 1316732 h 1783724"/>
              <a:gd name="connsiteX215" fmla="*/ 545716 w 12192000"/>
              <a:gd name="connsiteY215" fmla="*/ 1294878 h 1783724"/>
              <a:gd name="connsiteX216" fmla="*/ 488094 w 12192000"/>
              <a:gd name="connsiteY216" fmla="*/ 1278596 h 1783724"/>
              <a:gd name="connsiteX217" fmla="*/ 468538 w 12192000"/>
              <a:gd name="connsiteY217" fmla="*/ 1267376 h 1783724"/>
              <a:gd name="connsiteX218" fmla="*/ 439655 w 12192000"/>
              <a:gd name="connsiteY218" fmla="*/ 1255090 h 1783724"/>
              <a:gd name="connsiteX219" fmla="*/ 390496 w 12192000"/>
              <a:gd name="connsiteY219" fmla="*/ 1229512 h 1783724"/>
              <a:gd name="connsiteX220" fmla="*/ 362616 w 12192000"/>
              <a:gd name="connsiteY220" fmla="*/ 1221981 h 1783724"/>
              <a:gd name="connsiteX221" fmla="*/ 348184 w 12192000"/>
              <a:gd name="connsiteY221" fmla="*/ 1213437 h 1783724"/>
              <a:gd name="connsiteX222" fmla="*/ 341576 w 12192000"/>
              <a:gd name="connsiteY222" fmla="*/ 1212583 h 1783724"/>
              <a:gd name="connsiteX223" fmla="*/ 320370 w 12192000"/>
              <a:gd name="connsiteY223" fmla="*/ 1206827 h 1783724"/>
              <a:gd name="connsiteX224" fmla="*/ 308082 w 12192000"/>
              <a:gd name="connsiteY224" fmla="*/ 1204195 h 1783724"/>
              <a:gd name="connsiteX225" fmla="*/ 303141 w 12192000"/>
              <a:gd name="connsiteY225" fmla="*/ 1203396 h 1783724"/>
              <a:gd name="connsiteX226" fmla="*/ 260955 w 12192000"/>
              <a:gd name="connsiteY226" fmla="*/ 1203345 h 1783724"/>
              <a:gd name="connsiteX227" fmla="*/ 234352 w 12192000"/>
              <a:gd name="connsiteY227" fmla="*/ 1193972 h 1783724"/>
              <a:gd name="connsiteX228" fmla="*/ 210954 w 12192000"/>
              <a:gd name="connsiteY228" fmla="*/ 1192326 h 1783724"/>
              <a:gd name="connsiteX229" fmla="*/ 204851 w 12192000"/>
              <a:gd name="connsiteY229" fmla="*/ 1190210 h 1783724"/>
              <a:gd name="connsiteX230" fmla="*/ 145778 w 12192000"/>
              <a:gd name="connsiteY230" fmla="*/ 1190651 h 1783724"/>
              <a:gd name="connsiteX231" fmla="*/ 105518 w 12192000"/>
              <a:gd name="connsiteY231" fmla="*/ 1184937 h 1783724"/>
              <a:gd name="connsiteX232" fmla="*/ 17623 w 12192000"/>
              <a:gd name="connsiteY232" fmla="*/ 1185238 h 1783724"/>
              <a:gd name="connsiteX233" fmla="*/ 0 w 12192000"/>
              <a:gd name="connsiteY233" fmla="*/ 1184768 h 1783724"/>
              <a:gd name="connsiteX234" fmla="*/ 0 w 12192000"/>
              <a:gd name="connsiteY234"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87688 w 12192000"/>
              <a:gd name="connsiteY106" fmla="*/ 1727643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81697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14053 w 12192000"/>
              <a:gd name="connsiteY132" fmla="*/ 1695822 h 1783724"/>
              <a:gd name="connsiteX133" fmla="*/ 4691073 w 12192000"/>
              <a:gd name="connsiteY133" fmla="*/ 1693377 h 1783724"/>
              <a:gd name="connsiteX134" fmla="*/ 4495727 w 12192000"/>
              <a:gd name="connsiteY134" fmla="*/ 1656633 h 1783724"/>
              <a:gd name="connsiteX135" fmla="*/ 4428317 w 12192000"/>
              <a:gd name="connsiteY135" fmla="*/ 1646311 h 1783724"/>
              <a:gd name="connsiteX136" fmla="*/ 4424455 w 12192000"/>
              <a:gd name="connsiteY136" fmla="*/ 1646545 h 1783724"/>
              <a:gd name="connsiteX137" fmla="*/ 4418141 w 12192000"/>
              <a:gd name="connsiteY137" fmla="*/ 1643457 h 1783724"/>
              <a:gd name="connsiteX138" fmla="*/ 4389054 w 12192000"/>
              <a:gd name="connsiteY138" fmla="*/ 1635100 h 1783724"/>
              <a:gd name="connsiteX139" fmla="*/ 4243963 w 12192000"/>
              <a:gd name="connsiteY139" fmla="*/ 1600547 h 1783724"/>
              <a:gd name="connsiteX140" fmla="*/ 4230390 w 12192000"/>
              <a:gd name="connsiteY140" fmla="*/ 1596782 h 1783724"/>
              <a:gd name="connsiteX141" fmla="*/ 4151096 w 12192000"/>
              <a:gd name="connsiteY141" fmla="*/ 1589415 h 1783724"/>
              <a:gd name="connsiteX142" fmla="*/ 4091729 w 12192000"/>
              <a:gd name="connsiteY142" fmla="*/ 1565484 h 1783724"/>
              <a:gd name="connsiteX143" fmla="*/ 3994992 w 12192000"/>
              <a:gd name="connsiteY143" fmla="*/ 1554250 h 1783724"/>
              <a:gd name="connsiteX144" fmla="*/ 3898778 w 12192000"/>
              <a:gd name="connsiteY144" fmla="*/ 1546088 h 1783724"/>
              <a:gd name="connsiteX145" fmla="*/ 3863728 w 12192000"/>
              <a:gd name="connsiteY145" fmla="*/ 1544567 h 1783724"/>
              <a:gd name="connsiteX146" fmla="*/ 3729252 w 12192000"/>
              <a:gd name="connsiteY146" fmla="*/ 1544592 h 1783724"/>
              <a:gd name="connsiteX147" fmla="*/ 3716543 w 12192000"/>
              <a:gd name="connsiteY147" fmla="*/ 1541771 h 1783724"/>
              <a:gd name="connsiteX148" fmla="*/ 3715389 w 12192000"/>
              <a:gd name="connsiteY148" fmla="*/ 1538406 h 1783724"/>
              <a:gd name="connsiteX149" fmla="*/ 3682391 w 12192000"/>
              <a:gd name="connsiteY149" fmla="*/ 1529372 h 1783724"/>
              <a:gd name="connsiteX150" fmla="*/ 3669607 w 12192000"/>
              <a:gd name="connsiteY150" fmla="*/ 1534463 h 1783724"/>
              <a:gd name="connsiteX151" fmla="*/ 3669577 w 12192000"/>
              <a:gd name="connsiteY151" fmla="*/ 1534458 h 1783724"/>
              <a:gd name="connsiteX152" fmla="*/ 3660365 w 12192000"/>
              <a:gd name="connsiteY152" fmla="*/ 1531370 h 1783724"/>
              <a:gd name="connsiteX153" fmla="*/ 3637171 w 12192000"/>
              <a:gd name="connsiteY153" fmla="*/ 1523813 h 1783724"/>
              <a:gd name="connsiteX154" fmla="*/ 3636519 w 12192000"/>
              <a:gd name="connsiteY154" fmla="*/ 1523773 h 1783724"/>
              <a:gd name="connsiteX155" fmla="*/ 3589716 w 12192000"/>
              <a:gd name="connsiteY155" fmla="*/ 1506360 h 1783724"/>
              <a:gd name="connsiteX156" fmla="*/ 3583541 w 12192000"/>
              <a:gd name="connsiteY156" fmla="*/ 1507469 h 1783724"/>
              <a:gd name="connsiteX157" fmla="*/ 3574426 w 12192000"/>
              <a:gd name="connsiteY157" fmla="*/ 1507574 h 1783724"/>
              <a:gd name="connsiteX158" fmla="*/ 3574190 w 12192000"/>
              <a:gd name="connsiteY158" fmla="*/ 1507350 h 1783724"/>
              <a:gd name="connsiteX159" fmla="*/ 3565671 w 12192000"/>
              <a:gd name="connsiteY159" fmla="*/ 1507894 h 1783724"/>
              <a:gd name="connsiteX160" fmla="*/ 3515816 w 12192000"/>
              <a:gd name="connsiteY160" fmla="*/ 1499688 h 1783724"/>
              <a:gd name="connsiteX161" fmla="*/ 3452912 w 12192000"/>
              <a:gd name="connsiteY161" fmla="*/ 1496444 h 1783724"/>
              <a:gd name="connsiteX162" fmla="*/ 3380405 w 12192000"/>
              <a:gd name="connsiteY162" fmla="*/ 1486216 h 1783724"/>
              <a:gd name="connsiteX163" fmla="*/ 3343625 w 12192000"/>
              <a:gd name="connsiteY163" fmla="*/ 1500147 h 1783724"/>
              <a:gd name="connsiteX164" fmla="*/ 3323774 w 12192000"/>
              <a:gd name="connsiteY164" fmla="*/ 1501476 h 1783724"/>
              <a:gd name="connsiteX165" fmla="*/ 3321444 w 12192000"/>
              <a:gd name="connsiteY165" fmla="*/ 1500659 h 1783724"/>
              <a:gd name="connsiteX166" fmla="*/ 3242143 w 12192000"/>
              <a:gd name="connsiteY166" fmla="*/ 1505268 h 1783724"/>
              <a:gd name="connsiteX167" fmla="*/ 3122401 w 12192000"/>
              <a:gd name="connsiteY167" fmla="*/ 1511314 h 1783724"/>
              <a:gd name="connsiteX168" fmla="*/ 3010177 w 12192000"/>
              <a:gd name="connsiteY168" fmla="*/ 1513132 h 1783724"/>
              <a:gd name="connsiteX169" fmla="*/ 2782615 w 12192000"/>
              <a:gd name="connsiteY169" fmla="*/ 1509375 h 1783724"/>
              <a:gd name="connsiteX170" fmla="*/ 2668665 w 12192000"/>
              <a:gd name="connsiteY170" fmla="*/ 1517660 h 1783724"/>
              <a:gd name="connsiteX171" fmla="*/ 2548073 w 12192000"/>
              <a:gd name="connsiteY171" fmla="*/ 1516667 h 1783724"/>
              <a:gd name="connsiteX172" fmla="*/ 2423377 w 12192000"/>
              <a:gd name="connsiteY172" fmla="*/ 1527776 h 1783724"/>
              <a:gd name="connsiteX173" fmla="*/ 2295298 w 12192000"/>
              <a:gd name="connsiteY173" fmla="*/ 1534368 h 1783724"/>
              <a:gd name="connsiteX174" fmla="*/ 2188781 w 12192000"/>
              <a:gd name="connsiteY174" fmla="*/ 1529677 h 1783724"/>
              <a:gd name="connsiteX175" fmla="*/ 2074855 w 12192000"/>
              <a:gd name="connsiteY175" fmla="*/ 1515446 h 1783724"/>
              <a:gd name="connsiteX176" fmla="*/ 2012587 w 12192000"/>
              <a:gd name="connsiteY176" fmla="*/ 1522487 h 1783724"/>
              <a:gd name="connsiteX177" fmla="*/ 1932075 w 12192000"/>
              <a:gd name="connsiteY177" fmla="*/ 1517914 h 1783724"/>
              <a:gd name="connsiteX178" fmla="*/ 1908490 w 12192000"/>
              <a:gd name="connsiteY178" fmla="*/ 1526423 h 1783724"/>
              <a:gd name="connsiteX179" fmla="*/ 1908410 w 12192000"/>
              <a:gd name="connsiteY179" fmla="*/ 1526410 h 1783724"/>
              <a:gd name="connsiteX180" fmla="*/ 1901918 w 12192000"/>
              <a:gd name="connsiteY180" fmla="*/ 1522410 h 1783724"/>
              <a:gd name="connsiteX181" fmla="*/ 1876753 w 12192000"/>
              <a:gd name="connsiteY181" fmla="*/ 1517619 h 1783724"/>
              <a:gd name="connsiteX182" fmla="*/ 1858194 w 12192000"/>
              <a:gd name="connsiteY182" fmla="*/ 1522343 h 1783724"/>
              <a:gd name="connsiteX183" fmla="*/ 1702657 w 12192000"/>
              <a:gd name="connsiteY183" fmla="*/ 1510562 h 1783724"/>
              <a:gd name="connsiteX184" fmla="*/ 1701421 w 12192000"/>
              <a:gd name="connsiteY184" fmla="*/ 1510775 h 1783724"/>
              <a:gd name="connsiteX185" fmla="*/ 1699973 w 12192000"/>
              <a:gd name="connsiteY185" fmla="*/ 1507739 h 1783724"/>
              <a:gd name="connsiteX186" fmla="*/ 1682526 w 12192000"/>
              <a:gd name="connsiteY186" fmla="*/ 1504598 h 1783724"/>
              <a:gd name="connsiteX187" fmla="*/ 1677380 w 12192000"/>
              <a:gd name="connsiteY187" fmla="*/ 1504851 h 1783724"/>
              <a:gd name="connsiteX188" fmla="*/ 1670304 w 12192000"/>
              <a:gd name="connsiteY188" fmla="*/ 1503744 h 1783724"/>
              <a:gd name="connsiteX189" fmla="*/ 1670197 w 12192000"/>
              <a:gd name="connsiteY189" fmla="*/ 1503497 h 1783724"/>
              <a:gd name="connsiteX190" fmla="*/ 1626301 w 12192000"/>
              <a:gd name="connsiteY190" fmla="*/ 1474931 h 1783724"/>
              <a:gd name="connsiteX191" fmla="*/ 1535119 w 12192000"/>
              <a:gd name="connsiteY191" fmla="*/ 1463075 h 1783724"/>
              <a:gd name="connsiteX192" fmla="*/ 1531340 w 12192000"/>
              <a:gd name="connsiteY192" fmla="*/ 1461293 h 1783724"/>
              <a:gd name="connsiteX193" fmla="*/ 1498454 w 12192000"/>
              <a:gd name="connsiteY193" fmla="*/ 1463478 h 1783724"/>
              <a:gd name="connsiteX194" fmla="*/ 1478806 w 12192000"/>
              <a:gd name="connsiteY194" fmla="*/ 1464611 h 1783724"/>
              <a:gd name="connsiteX195" fmla="*/ 1358081 w 12192000"/>
              <a:gd name="connsiteY195" fmla="*/ 1455545 h 1783724"/>
              <a:gd name="connsiteX196" fmla="*/ 1222449 w 12192000"/>
              <a:gd name="connsiteY196" fmla="*/ 1455454 h 1783724"/>
              <a:gd name="connsiteX197" fmla="*/ 1180983 w 12192000"/>
              <a:gd name="connsiteY197" fmla="*/ 1440557 h 1783724"/>
              <a:gd name="connsiteX198" fmla="*/ 1018426 w 12192000"/>
              <a:gd name="connsiteY198" fmla="*/ 1400226 h 1783724"/>
              <a:gd name="connsiteX199" fmla="*/ 940021 w 12192000"/>
              <a:gd name="connsiteY199" fmla="*/ 1409452 h 1783724"/>
              <a:gd name="connsiteX200" fmla="*/ 940362 w 12192000"/>
              <a:gd name="connsiteY200" fmla="*/ 1408090 h 1783724"/>
              <a:gd name="connsiteX201" fmla="*/ 927147 w 12192000"/>
              <a:gd name="connsiteY201" fmla="*/ 1407436 h 1783724"/>
              <a:gd name="connsiteX202" fmla="*/ 915481 w 12192000"/>
              <a:gd name="connsiteY202" fmla="*/ 1395526 h 1783724"/>
              <a:gd name="connsiteX203" fmla="*/ 884363 w 12192000"/>
              <a:gd name="connsiteY203" fmla="*/ 1395024 h 1783724"/>
              <a:gd name="connsiteX204" fmla="*/ 883522 w 12192000"/>
              <a:gd name="connsiteY204" fmla="*/ 1400267 h 1783724"/>
              <a:gd name="connsiteX205" fmla="*/ 865903 w 12192000"/>
              <a:gd name="connsiteY205" fmla="*/ 1394324 h 1783724"/>
              <a:gd name="connsiteX206" fmla="*/ 790832 w 12192000"/>
              <a:gd name="connsiteY206" fmla="*/ 1370999 h 1783724"/>
              <a:gd name="connsiteX207" fmla="*/ 749766 w 12192000"/>
              <a:gd name="connsiteY207" fmla="*/ 1353216 h 1783724"/>
              <a:gd name="connsiteX208" fmla="*/ 705470 w 12192000"/>
              <a:gd name="connsiteY208" fmla="*/ 1354328 h 1783724"/>
              <a:gd name="connsiteX209" fmla="*/ 692371 w 12192000"/>
              <a:gd name="connsiteY209" fmla="*/ 1343942 h 1783724"/>
              <a:gd name="connsiteX210" fmla="*/ 690203 w 12192000"/>
              <a:gd name="connsiteY210" fmla="*/ 1341970 h 1783724"/>
              <a:gd name="connsiteX211" fmla="*/ 679574 w 12192000"/>
              <a:gd name="connsiteY211" fmla="*/ 1338069 h 1783724"/>
              <a:gd name="connsiteX212" fmla="*/ 679009 w 12192000"/>
              <a:gd name="connsiteY212" fmla="*/ 1331966 h 1783724"/>
              <a:gd name="connsiteX213" fmla="*/ 664756 w 12192000"/>
              <a:gd name="connsiteY213" fmla="*/ 1322509 h 1783724"/>
              <a:gd name="connsiteX214" fmla="*/ 644515 w 12192000"/>
              <a:gd name="connsiteY214" fmla="*/ 1316732 h 1783724"/>
              <a:gd name="connsiteX215" fmla="*/ 545716 w 12192000"/>
              <a:gd name="connsiteY215" fmla="*/ 1294878 h 1783724"/>
              <a:gd name="connsiteX216" fmla="*/ 488094 w 12192000"/>
              <a:gd name="connsiteY216" fmla="*/ 1278596 h 1783724"/>
              <a:gd name="connsiteX217" fmla="*/ 468538 w 12192000"/>
              <a:gd name="connsiteY217" fmla="*/ 1267376 h 1783724"/>
              <a:gd name="connsiteX218" fmla="*/ 439655 w 12192000"/>
              <a:gd name="connsiteY218" fmla="*/ 1255090 h 1783724"/>
              <a:gd name="connsiteX219" fmla="*/ 390496 w 12192000"/>
              <a:gd name="connsiteY219" fmla="*/ 1229512 h 1783724"/>
              <a:gd name="connsiteX220" fmla="*/ 362616 w 12192000"/>
              <a:gd name="connsiteY220" fmla="*/ 1221981 h 1783724"/>
              <a:gd name="connsiteX221" fmla="*/ 348184 w 12192000"/>
              <a:gd name="connsiteY221" fmla="*/ 1213437 h 1783724"/>
              <a:gd name="connsiteX222" fmla="*/ 341576 w 12192000"/>
              <a:gd name="connsiteY222" fmla="*/ 1212583 h 1783724"/>
              <a:gd name="connsiteX223" fmla="*/ 320370 w 12192000"/>
              <a:gd name="connsiteY223" fmla="*/ 1206827 h 1783724"/>
              <a:gd name="connsiteX224" fmla="*/ 308082 w 12192000"/>
              <a:gd name="connsiteY224" fmla="*/ 1204195 h 1783724"/>
              <a:gd name="connsiteX225" fmla="*/ 303141 w 12192000"/>
              <a:gd name="connsiteY225" fmla="*/ 1203396 h 1783724"/>
              <a:gd name="connsiteX226" fmla="*/ 260955 w 12192000"/>
              <a:gd name="connsiteY226" fmla="*/ 1203345 h 1783724"/>
              <a:gd name="connsiteX227" fmla="*/ 234352 w 12192000"/>
              <a:gd name="connsiteY227" fmla="*/ 1193972 h 1783724"/>
              <a:gd name="connsiteX228" fmla="*/ 210954 w 12192000"/>
              <a:gd name="connsiteY228" fmla="*/ 1192326 h 1783724"/>
              <a:gd name="connsiteX229" fmla="*/ 204851 w 12192000"/>
              <a:gd name="connsiteY229" fmla="*/ 1190210 h 1783724"/>
              <a:gd name="connsiteX230" fmla="*/ 145778 w 12192000"/>
              <a:gd name="connsiteY230" fmla="*/ 1190651 h 1783724"/>
              <a:gd name="connsiteX231" fmla="*/ 105518 w 12192000"/>
              <a:gd name="connsiteY231" fmla="*/ 1184937 h 1783724"/>
              <a:gd name="connsiteX232" fmla="*/ 17623 w 12192000"/>
              <a:gd name="connsiteY232" fmla="*/ 1185238 h 1783724"/>
              <a:gd name="connsiteX233" fmla="*/ 0 w 12192000"/>
              <a:gd name="connsiteY233" fmla="*/ 1184768 h 1783724"/>
              <a:gd name="connsiteX234" fmla="*/ 0 w 12192000"/>
              <a:gd name="connsiteY234"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6997704 w 12192000"/>
              <a:gd name="connsiteY104" fmla="*/ 1681043 h 1783724"/>
              <a:gd name="connsiteX105" fmla="*/ 6883473 w 12192000"/>
              <a:gd name="connsiteY105" fmla="*/ 1705122 h 1783724"/>
              <a:gd name="connsiteX106" fmla="*/ 6692022 w 12192000"/>
              <a:gd name="connsiteY106" fmla="*/ 1713707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81697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14053 w 12192000"/>
              <a:gd name="connsiteY132" fmla="*/ 1695822 h 1783724"/>
              <a:gd name="connsiteX133" fmla="*/ 4691073 w 12192000"/>
              <a:gd name="connsiteY133" fmla="*/ 1693377 h 1783724"/>
              <a:gd name="connsiteX134" fmla="*/ 4495727 w 12192000"/>
              <a:gd name="connsiteY134" fmla="*/ 1656633 h 1783724"/>
              <a:gd name="connsiteX135" fmla="*/ 4428317 w 12192000"/>
              <a:gd name="connsiteY135" fmla="*/ 1646311 h 1783724"/>
              <a:gd name="connsiteX136" fmla="*/ 4424455 w 12192000"/>
              <a:gd name="connsiteY136" fmla="*/ 1646545 h 1783724"/>
              <a:gd name="connsiteX137" fmla="*/ 4418141 w 12192000"/>
              <a:gd name="connsiteY137" fmla="*/ 1643457 h 1783724"/>
              <a:gd name="connsiteX138" fmla="*/ 4389054 w 12192000"/>
              <a:gd name="connsiteY138" fmla="*/ 1635100 h 1783724"/>
              <a:gd name="connsiteX139" fmla="*/ 4243963 w 12192000"/>
              <a:gd name="connsiteY139" fmla="*/ 1600547 h 1783724"/>
              <a:gd name="connsiteX140" fmla="*/ 4230390 w 12192000"/>
              <a:gd name="connsiteY140" fmla="*/ 1596782 h 1783724"/>
              <a:gd name="connsiteX141" fmla="*/ 4151096 w 12192000"/>
              <a:gd name="connsiteY141" fmla="*/ 1589415 h 1783724"/>
              <a:gd name="connsiteX142" fmla="*/ 4091729 w 12192000"/>
              <a:gd name="connsiteY142" fmla="*/ 1565484 h 1783724"/>
              <a:gd name="connsiteX143" fmla="*/ 3994992 w 12192000"/>
              <a:gd name="connsiteY143" fmla="*/ 1554250 h 1783724"/>
              <a:gd name="connsiteX144" fmla="*/ 3898778 w 12192000"/>
              <a:gd name="connsiteY144" fmla="*/ 1546088 h 1783724"/>
              <a:gd name="connsiteX145" fmla="*/ 3863728 w 12192000"/>
              <a:gd name="connsiteY145" fmla="*/ 1544567 h 1783724"/>
              <a:gd name="connsiteX146" fmla="*/ 3729252 w 12192000"/>
              <a:gd name="connsiteY146" fmla="*/ 1544592 h 1783724"/>
              <a:gd name="connsiteX147" fmla="*/ 3716543 w 12192000"/>
              <a:gd name="connsiteY147" fmla="*/ 1541771 h 1783724"/>
              <a:gd name="connsiteX148" fmla="*/ 3715389 w 12192000"/>
              <a:gd name="connsiteY148" fmla="*/ 1538406 h 1783724"/>
              <a:gd name="connsiteX149" fmla="*/ 3682391 w 12192000"/>
              <a:gd name="connsiteY149" fmla="*/ 1529372 h 1783724"/>
              <a:gd name="connsiteX150" fmla="*/ 3669607 w 12192000"/>
              <a:gd name="connsiteY150" fmla="*/ 1534463 h 1783724"/>
              <a:gd name="connsiteX151" fmla="*/ 3669577 w 12192000"/>
              <a:gd name="connsiteY151" fmla="*/ 1534458 h 1783724"/>
              <a:gd name="connsiteX152" fmla="*/ 3660365 w 12192000"/>
              <a:gd name="connsiteY152" fmla="*/ 1531370 h 1783724"/>
              <a:gd name="connsiteX153" fmla="*/ 3637171 w 12192000"/>
              <a:gd name="connsiteY153" fmla="*/ 1523813 h 1783724"/>
              <a:gd name="connsiteX154" fmla="*/ 3636519 w 12192000"/>
              <a:gd name="connsiteY154" fmla="*/ 1523773 h 1783724"/>
              <a:gd name="connsiteX155" fmla="*/ 3589716 w 12192000"/>
              <a:gd name="connsiteY155" fmla="*/ 1506360 h 1783724"/>
              <a:gd name="connsiteX156" fmla="*/ 3583541 w 12192000"/>
              <a:gd name="connsiteY156" fmla="*/ 1507469 h 1783724"/>
              <a:gd name="connsiteX157" fmla="*/ 3574426 w 12192000"/>
              <a:gd name="connsiteY157" fmla="*/ 1507574 h 1783724"/>
              <a:gd name="connsiteX158" fmla="*/ 3574190 w 12192000"/>
              <a:gd name="connsiteY158" fmla="*/ 1507350 h 1783724"/>
              <a:gd name="connsiteX159" fmla="*/ 3565671 w 12192000"/>
              <a:gd name="connsiteY159" fmla="*/ 1507894 h 1783724"/>
              <a:gd name="connsiteX160" fmla="*/ 3515816 w 12192000"/>
              <a:gd name="connsiteY160" fmla="*/ 1499688 h 1783724"/>
              <a:gd name="connsiteX161" fmla="*/ 3452912 w 12192000"/>
              <a:gd name="connsiteY161" fmla="*/ 1496444 h 1783724"/>
              <a:gd name="connsiteX162" fmla="*/ 3380405 w 12192000"/>
              <a:gd name="connsiteY162" fmla="*/ 1486216 h 1783724"/>
              <a:gd name="connsiteX163" fmla="*/ 3343625 w 12192000"/>
              <a:gd name="connsiteY163" fmla="*/ 1500147 h 1783724"/>
              <a:gd name="connsiteX164" fmla="*/ 3323774 w 12192000"/>
              <a:gd name="connsiteY164" fmla="*/ 1501476 h 1783724"/>
              <a:gd name="connsiteX165" fmla="*/ 3321444 w 12192000"/>
              <a:gd name="connsiteY165" fmla="*/ 1500659 h 1783724"/>
              <a:gd name="connsiteX166" fmla="*/ 3242143 w 12192000"/>
              <a:gd name="connsiteY166" fmla="*/ 1505268 h 1783724"/>
              <a:gd name="connsiteX167" fmla="*/ 3122401 w 12192000"/>
              <a:gd name="connsiteY167" fmla="*/ 1511314 h 1783724"/>
              <a:gd name="connsiteX168" fmla="*/ 3010177 w 12192000"/>
              <a:gd name="connsiteY168" fmla="*/ 1513132 h 1783724"/>
              <a:gd name="connsiteX169" fmla="*/ 2782615 w 12192000"/>
              <a:gd name="connsiteY169" fmla="*/ 1509375 h 1783724"/>
              <a:gd name="connsiteX170" fmla="*/ 2668665 w 12192000"/>
              <a:gd name="connsiteY170" fmla="*/ 1517660 h 1783724"/>
              <a:gd name="connsiteX171" fmla="*/ 2548073 w 12192000"/>
              <a:gd name="connsiteY171" fmla="*/ 1516667 h 1783724"/>
              <a:gd name="connsiteX172" fmla="*/ 2423377 w 12192000"/>
              <a:gd name="connsiteY172" fmla="*/ 1527776 h 1783724"/>
              <a:gd name="connsiteX173" fmla="*/ 2295298 w 12192000"/>
              <a:gd name="connsiteY173" fmla="*/ 1534368 h 1783724"/>
              <a:gd name="connsiteX174" fmla="*/ 2188781 w 12192000"/>
              <a:gd name="connsiteY174" fmla="*/ 1529677 h 1783724"/>
              <a:gd name="connsiteX175" fmla="*/ 2074855 w 12192000"/>
              <a:gd name="connsiteY175" fmla="*/ 1515446 h 1783724"/>
              <a:gd name="connsiteX176" fmla="*/ 2012587 w 12192000"/>
              <a:gd name="connsiteY176" fmla="*/ 1522487 h 1783724"/>
              <a:gd name="connsiteX177" fmla="*/ 1932075 w 12192000"/>
              <a:gd name="connsiteY177" fmla="*/ 1517914 h 1783724"/>
              <a:gd name="connsiteX178" fmla="*/ 1908490 w 12192000"/>
              <a:gd name="connsiteY178" fmla="*/ 1526423 h 1783724"/>
              <a:gd name="connsiteX179" fmla="*/ 1908410 w 12192000"/>
              <a:gd name="connsiteY179" fmla="*/ 1526410 h 1783724"/>
              <a:gd name="connsiteX180" fmla="*/ 1901918 w 12192000"/>
              <a:gd name="connsiteY180" fmla="*/ 1522410 h 1783724"/>
              <a:gd name="connsiteX181" fmla="*/ 1876753 w 12192000"/>
              <a:gd name="connsiteY181" fmla="*/ 1517619 h 1783724"/>
              <a:gd name="connsiteX182" fmla="*/ 1858194 w 12192000"/>
              <a:gd name="connsiteY182" fmla="*/ 1522343 h 1783724"/>
              <a:gd name="connsiteX183" fmla="*/ 1702657 w 12192000"/>
              <a:gd name="connsiteY183" fmla="*/ 1510562 h 1783724"/>
              <a:gd name="connsiteX184" fmla="*/ 1701421 w 12192000"/>
              <a:gd name="connsiteY184" fmla="*/ 1510775 h 1783724"/>
              <a:gd name="connsiteX185" fmla="*/ 1699973 w 12192000"/>
              <a:gd name="connsiteY185" fmla="*/ 1507739 h 1783724"/>
              <a:gd name="connsiteX186" fmla="*/ 1682526 w 12192000"/>
              <a:gd name="connsiteY186" fmla="*/ 1504598 h 1783724"/>
              <a:gd name="connsiteX187" fmla="*/ 1677380 w 12192000"/>
              <a:gd name="connsiteY187" fmla="*/ 1504851 h 1783724"/>
              <a:gd name="connsiteX188" fmla="*/ 1670304 w 12192000"/>
              <a:gd name="connsiteY188" fmla="*/ 1503744 h 1783724"/>
              <a:gd name="connsiteX189" fmla="*/ 1670197 w 12192000"/>
              <a:gd name="connsiteY189" fmla="*/ 1503497 h 1783724"/>
              <a:gd name="connsiteX190" fmla="*/ 1626301 w 12192000"/>
              <a:gd name="connsiteY190" fmla="*/ 1474931 h 1783724"/>
              <a:gd name="connsiteX191" fmla="*/ 1535119 w 12192000"/>
              <a:gd name="connsiteY191" fmla="*/ 1463075 h 1783724"/>
              <a:gd name="connsiteX192" fmla="*/ 1531340 w 12192000"/>
              <a:gd name="connsiteY192" fmla="*/ 1461293 h 1783724"/>
              <a:gd name="connsiteX193" fmla="*/ 1498454 w 12192000"/>
              <a:gd name="connsiteY193" fmla="*/ 1463478 h 1783724"/>
              <a:gd name="connsiteX194" fmla="*/ 1478806 w 12192000"/>
              <a:gd name="connsiteY194" fmla="*/ 1464611 h 1783724"/>
              <a:gd name="connsiteX195" fmla="*/ 1358081 w 12192000"/>
              <a:gd name="connsiteY195" fmla="*/ 1455545 h 1783724"/>
              <a:gd name="connsiteX196" fmla="*/ 1222449 w 12192000"/>
              <a:gd name="connsiteY196" fmla="*/ 1455454 h 1783724"/>
              <a:gd name="connsiteX197" fmla="*/ 1180983 w 12192000"/>
              <a:gd name="connsiteY197" fmla="*/ 1440557 h 1783724"/>
              <a:gd name="connsiteX198" fmla="*/ 1018426 w 12192000"/>
              <a:gd name="connsiteY198" fmla="*/ 1400226 h 1783724"/>
              <a:gd name="connsiteX199" fmla="*/ 940021 w 12192000"/>
              <a:gd name="connsiteY199" fmla="*/ 1409452 h 1783724"/>
              <a:gd name="connsiteX200" fmla="*/ 940362 w 12192000"/>
              <a:gd name="connsiteY200" fmla="*/ 1408090 h 1783724"/>
              <a:gd name="connsiteX201" fmla="*/ 927147 w 12192000"/>
              <a:gd name="connsiteY201" fmla="*/ 1407436 h 1783724"/>
              <a:gd name="connsiteX202" fmla="*/ 915481 w 12192000"/>
              <a:gd name="connsiteY202" fmla="*/ 1395526 h 1783724"/>
              <a:gd name="connsiteX203" fmla="*/ 884363 w 12192000"/>
              <a:gd name="connsiteY203" fmla="*/ 1395024 h 1783724"/>
              <a:gd name="connsiteX204" fmla="*/ 883522 w 12192000"/>
              <a:gd name="connsiteY204" fmla="*/ 1400267 h 1783724"/>
              <a:gd name="connsiteX205" fmla="*/ 865903 w 12192000"/>
              <a:gd name="connsiteY205" fmla="*/ 1394324 h 1783724"/>
              <a:gd name="connsiteX206" fmla="*/ 790832 w 12192000"/>
              <a:gd name="connsiteY206" fmla="*/ 1370999 h 1783724"/>
              <a:gd name="connsiteX207" fmla="*/ 749766 w 12192000"/>
              <a:gd name="connsiteY207" fmla="*/ 1353216 h 1783724"/>
              <a:gd name="connsiteX208" fmla="*/ 705470 w 12192000"/>
              <a:gd name="connsiteY208" fmla="*/ 1354328 h 1783724"/>
              <a:gd name="connsiteX209" fmla="*/ 692371 w 12192000"/>
              <a:gd name="connsiteY209" fmla="*/ 1343942 h 1783724"/>
              <a:gd name="connsiteX210" fmla="*/ 690203 w 12192000"/>
              <a:gd name="connsiteY210" fmla="*/ 1341970 h 1783724"/>
              <a:gd name="connsiteX211" fmla="*/ 679574 w 12192000"/>
              <a:gd name="connsiteY211" fmla="*/ 1338069 h 1783724"/>
              <a:gd name="connsiteX212" fmla="*/ 679009 w 12192000"/>
              <a:gd name="connsiteY212" fmla="*/ 1331966 h 1783724"/>
              <a:gd name="connsiteX213" fmla="*/ 664756 w 12192000"/>
              <a:gd name="connsiteY213" fmla="*/ 1322509 h 1783724"/>
              <a:gd name="connsiteX214" fmla="*/ 644515 w 12192000"/>
              <a:gd name="connsiteY214" fmla="*/ 1316732 h 1783724"/>
              <a:gd name="connsiteX215" fmla="*/ 545716 w 12192000"/>
              <a:gd name="connsiteY215" fmla="*/ 1294878 h 1783724"/>
              <a:gd name="connsiteX216" fmla="*/ 488094 w 12192000"/>
              <a:gd name="connsiteY216" fmla="*/ 1278596 h 1783724"/>
              <a:gd name="connsiteX217" fmla="*/ 468538 w 12192000"/>
              <a:gd name="connsiteY217" fmla="*/ 1267376 h 1783724"/>
              <a:gd name="connsiteX218" fmla="*/ 439655 w 12192000"/>
              <a:gd name="connsiteY218" fmla="*/ 1255090 h 1783724"/>
              <a:gd name="connsiteX219" fmla="*/ 390496 w 12192000"/>
              <a:gd name="connsiteY219" fmla="*/ 1229512 h 1783724"/>
              <a:gd name="connsiteX220" fmla="*/ 362616 w 12192000"/>
              <a:gd name="connsiteY220" fmla="*/ 1221981 h 1783724"/>
              <a:gd name="connsiteX221" fmla="*/ 348184 w 12192000"/>
              <a:gd name="connsiteY221" fmla="*/ 1213437 h 1783724"/>
              <a:gd name="connsiteX222" fmla="*/ 341576 w 12192000"/>
              <a:gd name="connsiteY222" fmla="*/ 1212583 h 1783724"/>
              <a:gd name="connsiteX223" fmla="*/ 320370 w 12192000"/>
              <a:gd name="connsiteY223" fmla="*/ 1206827 h 1783724"/>
              <a:gd name="connsiteX224" fmla="*/ 308082 w 12192000"/>
              <a:gd name="connsiteY224" fmla="*/ 1204195 h 1783724"/>
              <a:gd name="connsiteX225" fmla="*/ 303141 w 12192000"/>
              <a:gd name="connsiteY225" fmla="*/ 1203396 h 1783724"/>
              <a:gd name="connsiteX226" fmla="*/ 260955 w 12192000"/>
              <a:gd name="connsiteY226" fmla="*/ 1203345 h 1783724"/>
              <a:gd name="connsiteX227" fmla="*/ 234352 w 12192000"/>
              <a:gd name="connsiteY227" fmla="*/ 1193972 h 1783724"/>
              <a:gd name="connsiteX228" fmla="*/ 210954 w 12192000"/>
              <a:gd name="connsiteY228" fmla="*/ 1192326 h 1783724"/>
              <a:gd name="connsiteX229" fmla="*/ 204851 w 12192000"/>
              <a:gd name="connsiteY229" fmla="*/ 1190210 h 1783724"/>
              <a:gd name="connsiteX230" fmla="*/ 145778 w 12192000"/>
              <a:gd name="connsiteY230" fmla="*/ 1190651 h 1783724"/>
              <a:gd name="connsiteX231" fmla="*/ 105518 w 12192000"/>
              <a:gd name="connsiteY231" fmla="*/ 1184937 h 1783724"/>
              <a:gd name="connsiteX232" fmla="*/ 17623 w 12192000"/>
              <a:gd name="connsiteY232" fmla="*/ 1185238 h 1783724"/>
              <a:gd name="connsiteX233" fmla="*/ 0 w 12192000"/>
              <a:gd name="connsiteY233" fmla="*/ 1184768 h 1783724"/>
              <a:gd name="connsiteX234" fmla="*/ 0 w 12192000"/>
              <a:gd name="connsiteY234"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04542 w 12192000"/>
              <a:gd name="connsiteY99" fmla="*/ 1667362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7002038 w 12192000"/>
              <a:gd name="connsiteY104" fmla="*/ 1684528 h 1783724"/>
              <a:gd name="connsiteX105" fmla="*/ 6883473 w 12192000"/>
              <a:gd name="connsiteY105" fmla="*/ 1705122 h 1783724"/>
              <a:gd name="connsiteX106" fmla="*/ 6692022 w 12192000"/>
              <a:gd name="connsiteY106" fmla="*/ 1713707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81697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14053 w 12192000"/>
              <a:gd name="connsiteY132" fmla="*/ 1695822 h 1783724"/>
              <a:gd name="connsiteX133" fmla="*/ 4691073 w 12192000"/>
              <a:gd name="connsiteY133" fmla="*/ 1693377 h 1783724"/>
              <a:gd name="connsiteX134" fmla="*/ 4495727 w 12192000"/>
              <a:gd name="connsiteY134" fmla="*/ 1656633 h 1783724"/>
              <a:gd name="connsiteX135" fmla="*/ 4428317 w 12192000"/>
              <a:gd name="connsiteY135" fmla="*/ 1646311 h 1783724"/>
              <a:gd name="connsiteX136" fmla="*/ 4424455 w 12192000"/>
              <a:gd name="connsiteY136" fmla="*/ 1646545 h 1783724"/>
              <a:gd name="connsiteX137" fmla="*/ 4418141 w 12192000"/>
              <a:gd name="connsiteY137" fmla="*/ 1643457 h 1783724"/>
              <a:gd name="connsiteX138" fmla="*/ 4389054 w 12192000"/>
              <a:gd name="connsiteY138" fmla="*/ 1635100 h 1783724"/>
              <a:gd name="connsiteX139" fmla="*/ 4243963 w 12192000"/>
              <a:gd name="connsiteY139" fmla="*/ 1600547 h 1783724"/>
              <a:gd name="connsiteX140" fmla="*/ 4230390 w 12192000"/>
              <a:gd name="connsiteY140" fmla="*/ 1596782 h 1783724"/>
              <a:gd name="connsiteX141" fmla="*/ 4151096 w 12192000"/>
              <a:gd name="connsiteY141" fmla="*/ 1589415 h 1783724"/>
              <a:gd name="connsiteX142" fmla="*/ 4091729 w 12192000"/>
              <a:gd name="connsiteY142" fmla="*/ 1565484 h 1783724"/>
              <a:gd name="connsiteX143" fmla="*/ 3994992 w 12192000"/>
              <a:gd name="connsiteY143" fmla="*/ 1554250 h 1783724"/>
              <a:gd name="connsiteX144" fmla="*/ 3898778 w 12192000"/>
              <a:gd name="connsiteY144" fmla="*/ 1546088 h 1783724"/>
              <a:gd name="connsiteX145" fmla="*/ 3863728 w 12192000"/>
              <a:gd name="connsiteY145" fmla="*/ 1544567 h 1783724"/>
              <a:gd name="connsiteX146" fmla="*/ 3729252 w 12192000"/>
              <a:gd name="connsiteY146" fmla="*/ 1544592 h 1783724"/>
              <a:gd name="connsiteX147" fmla="*/ 3716543 w 12192000"/>
              <a:gd name="connsiteY147" fmla="*/ 1541771 h 1783724"/>
              <a:gd name="connsiteX148" fmla="*/ 3715389 w 12192000"/>
              <a:gd name="connsiteY148" fmla="*/ 1538406 h 1783724"/>
              <a:gd name="connsiteX149" fmla="*/ 3682391 w 12192000"/>
              <a:gd name="connsiteY149" fmla="*/ 1529372 h 1783724"/>
              <a:gd name="connsiteX150" fmla="*/ 3669607 w 12192000"/>
              <a:gd name="connsiteY150" fmla="*/ 1534463 h 1783724"/>
              <a:gd name="connsiteX151" fmla="*/ 3669577 w 12192000"/>
              <a:gd name="connsiteY151" fmla="*/ 1534458 h 1783724"/>
              <a:gd name="connsiteX152" fmla="*/ 3660365 w 12192000"/>
              <a:gd name="connsiteY152" fmla="*/ 1531370 h 1783724"/>
              <a:gd name="connsiteX153" fmla="*/ 3637171 w 12192000"/>
              <a:gd name="connsiteY153" fmla="*/ 1523813 h 1783724"/>
              <a:gd name="connsiteX154" fmla="*/ 3636519 w 12192000"/>
              <a:gd name="connsiteY154" fmla="*/ 1523773 h 1783724"/>
              <a:gd name="connsiteX155" fmla="*/ 3589716 w 12192000"/>
              <a:gd name="connsiteY155" fmla="*/ 1506360 h 1783724"/>
              <a:gd name="connsiteX156" fmla="*/ 3583541 w 12192000"/>
              <a:gd name="connsiteY156" fmla="*/ 1507469 h 1783724"/>
              <a:gd name="connsiteX157" fmla="*/ 3574426 w 12192000"/>
              <a:gd name="connsiteY157" fmla="*/ 1507574 h 1783724"/>
              <a:gd name="connsiteX158" fmla="*/ 3574190 w 12192000"/>
              <a:gd name="connsiteY158" fmla="*/ 1507350 h 1783724"/>
              <a:gd name="connsiteX159" fmla="*/ 3565671 w 12192000"/>
              <a:gd name="connsiteY159" fmla="*/ 1507894 h 1783724"/>
              <a:gd name="connsiteX160" fmla="*/ 3515816 w 12192000"/>
              <a:gd name="connsiteY160" fmla="*/ 1499688 h 1783724"/>
              <a:gd name="connsiteX161" fmla="*/ 3452912 w 12192000"/>
              <a:gd name="connsiteY161" fmla="*/ 1496444 h 1783724"/>
              <a:gd name="connsiteX162" fmla="*/ 3380405 w 12192000"/>
              <a:gd name="connsiteY162" fmla="*/ 1486216 h 1783724"/>
              <a:gd name="connsiteX163" fmla="*/ 3343625 w 12192000"/>
              <a:gd name="connsiteY163" fmla="*/ 1500147 h 1783724"/>
              <a:gd name="connsiteX164" fmla="*/ 3323774 w 12192000"/>
              <a:gd name="connsiteY164" fmla="*/ 1501476 h 1783724"/>
              <a:gd name="connsiteX165" fmla="*/ 3321444 w 12192000"/>
              <a:gd name="connsiteY165" fmla="*/ 1500659 h 1783724"/>
              <a:gd name="connsiteX166" fmla="*/ 3242143 w 12192000"/>
              <a:gd name="connsiteY166" fmla="*/ 1505268 h 1783724"/>
              <a:gd name="connsiteX167" fmla="*/ 3122401 w 12192000"/>
              <a:gd name="connsiteY167" fmla="*/ 1511314 h 1783724"/>
              <a:gd name="connsiteX168" fmla="*/ 3010177 w 12192000"/>
              <a:gd name="connsiteY168" fmla="*/ 1513132 h 1783724"/>
              <a:gd name="connsiteX169" fmla="*/ 2782615 w 12192000"/>
              <a:gd name="connsiteY169" fmla="*/ 1509375 h 1783724"/>
              <a:gd name="connsiteX170" fmla="*/ 2668665 w 12192000"/>
              <a:gd name="connsiteY170" fmla="*/ 1517660 h 1783724"/>
              <a:gd name="connsiteX171" fmla="*/ 2548073 w 12192000"/>
              <a:gd name="connsiteY171" fmla="*/ 1516667 h 1783724"/>
              <a:gd name="connsiteX172" fmla="*/ 2423377 w 12192000"/>
              <a:gd name="connsiteY172" fmla="*/ 1527776 h 1783724"/>
              <a:gd name="connsiteX173" fmla="*/ 2295298 w 12192000"/>
              <a:gd name="connsiteY173" fmla="*/ 1534368 h 1783724"/>
              <a:gd name="connsiteX174" fmla="*/ 2188781 w 12192000"/>
              <a:gd name="connsiteY174" fmla="*/ 1529677 h 1783724"/>
              <a:gd name="connsiteX175" fmla="*/ 2074855 w 12192000"/>
              <a:gd name="connsiteY175" fmla="*/ 1515446 h 1783724"/>
              <a:gd name="connsiteX176" fmla="*/ 2012587 w 12192000"/>
              <a:gd name="connsiteY176" fmla="*/ 1522487 h 1783724"/>
              <a:gd name="connsiteX177" fmla="*/ 1932075 w 12192000"/>
              <a:gd name="connsiteY177" fmla="*/ 1517914 h 1783724"/>
              <a:gd name="connsiteX178" fmla="*/ 1908490 w 12192000"/>
              <a:gd name="connsiteY178" fmla="*/ 1526423 h 1783724"/>
              <a:gd name="connsiteX179" fmla="*/ 1908410 w 12192000"/>
              <a:gd name="connsiteY179" fmla="*/ 1526410 h 1783724"/>
              <a:gd name="connsiteX180" fmla="*/ 1901918 w 12192000"/>
              <a:gd name="connsiteY180" fmla="*/ 1522410 h 1783724"/>
              <a:gd name="connsiteX181" fmla="*/ 1876753 w 12192000"/>
              <a:gd name="connsiteY181" fmla="*/ 1517619 h 1783724"/>
              <a:gd name="connsiteX182" fmla="*/ 1858194 w 12192000"/>
              <a:gd name="connsiteY182" fmla="*/ 1522343 h 1783724"/>
              <a:gd name="connsiteX183" fmla="*/ 1702657 w 12192000"/>
              <a:gd name="connsiteY183" fmla="*/ 1510562 h 1783724"/>
              <a:gd name="connsiteX184" fmla="*/ 1701421 w 12192000"/>
              <a:gd name="connsiteY184" fmla="*/ 1510775 h 1783724"/>
              <a:gd name="connsiteX185" fmla="*/ 1699973 w 12192000"/>
              <a:gd name="connsiteY185" fmla="*/ 1507739 h 1783724"/>
              <a:gd name="connsiteX186" fmla="*/ 1682526 w 12192000"/>
              <a:gd name="connsiteY186" fmla="*/ 1504598 h 1783724"/>
              <a:gd name="connsiteX187" fmla="*/ 1677380 w 12192000"/>
              <a:gd name="connsiteY187" fmla="*/ 1504851 h 1783724"/>
              <a:gd name="connsiteX188" fmla="*/ 1670304 w 12192000"/>
              <a:gd name="connsiteY188" fmla="*/ 1503744 h 1783724"/>
              <a:gd name="connsiteX189" fmla="*/ 1670197 w 12192000"/>
              <a:gd name="connsiteY189" fmla="*/ 1503497 h 1783724"/>
              <a:gd name="connsiteX190" fmla="*/ 1626301 w 12192000"/>
              <a:gd name="connsiteY190" fmla="*/ 1474931 h 1783724"/>
              <a:gd name="connsiteX191" fmla="*/ 1535119 w 12192000"/>
              <a:gd name="connsiteY191" fmla="*/ 1463075 h 1783724"/>
              <a:gd name="connsiteX192" fmla="*/ 1531340 w 12192000"/>
              <a:gd name="connsiteY192" fmla="*/ 1461293 h 1783724"/>
              <a:gd name="connsiteX193" fmla="*/ 1498454 w 12192000"/>
              <a:gd name="connsiteY193" fmla="*/ 1463478 h 1783724"/>
              <a:gd name="connsiteX194" fmla="*/ 1478806 w 12192000"/>
              <a:gd name="connsiteY194" fmla="*/ 1464611 h 1783724"/>
              <a:gd name="connsiteX195" fmla="*/ 1358081 w 12192000"/>
              <a:gd name="connsiteY195" fmla="*/ 1455545 h 1783724"/>
              <a:gd name="connsiteX196" fmla="*/ 1222449 w 12192000"/>
              <a:gd name="connsiteY196" fmla="*/ 1455454 h 1783724"/>
              <a:gd name="connsiteX197" fmla="*/ 1180983 w 12192000"/>
              <a:gd name="connsiteY197" fmla="*/ 1440557 h 1783724"/>
              <a:gd name="connsiteX198" fmla="*/ 1018426 w 12192000"/>
              <a:gd name="connsiteY198" fmla="*/ 1400226 h 1783724"/>
              <a:gd name="connsiteX199" fmla="*/ 940021 w 12192000"/>
              <a:gd name="connsiteY199" fmla="*/ 1409452 h 1783724"/>
              <a:gd name="connsiteX200" fmla="*/ 940362 w 12192000"/>
              <a:gd name="connsiteY200" fmla="*/ 1408090 h 1783724"/>
              <a:gd name="connsiteX201" fmla="*/ 927147 w 12192000"/>
              <a:gd name="connsiteY201" fmla="*/ 1407436 h 1783724"/>
              <a:gd name="connsiteX202" fmla="*/ 915481 w 12192000"/>
              <a:gd name="connsiteY202" fmla="*/ 1395526 h 1783724"/>
              <a:gd name="connsiteX203" fmla="*/ 884363 w 12192000"/>
              <a:gd name="connsiteY203" fmla="*/ 1395024 h 1783724"/>
              <a:gd name="connsiteX204" fmla="*/ 883522 w 12192000"/>
              <a:gd name="connsiteY204" fmla="*/ 1400267 h 1783724"/>
              <a:gd name="connsiteX205" fmla="*/ 865903 w 12192000"/>
              <a:gd name="connsiteY205" fmla="*/ 1394324 h 1783724"/>
              <a:gd name="connsiteX206" fmla="*/ 790832 w 12192000"/>
              <a:gd name="connsiteY206" fmla="*/ 1370999 h 1783724"/>
              <a:gd name="connsiteX207" fmla="*/ 749766 w 12192000"/>
              <a:gd name="connsiteY207" fmla="*/ 1353216 h 1783724"/>
              <a:gd name="connsiteX208" fmla="*/ 705470 w 12192000"/>
              <a:gd name="connsiteY208" fmla="*/ 1354328 h 1783724"/>
              <a:gd name="connsiteX209" fmla="*/ 692371 w 12192000"/>
              <a:gd name="connsiteY209" fmla="*/ 1343942 h 1783724"/>
              <a:gd name="connsiteX210" fmla="*/ 690203 w 12192000"/>
              <a:gd name="connsiteY210" fmla="*/ 1341970 h 1783724"/>
              <a:gd name="connsiteX211" fmla="*/ 679574 w 12192000"/>
              <a:gd name="connsiteY211" fmla="*/ 1338069 h 1783724"/>
              <a:gd name="connsiteX212" fmla="*/ 679009 w 12192000"/>
              <a:gd name="connsiteY212" fmla="*/ 1331966 h 1783724"/>
              <a:gd name="connsiteX213" fmla="*/ 664756 w 12192000"/>
              <a:gd name="connsiteY213" fmla="*/ 1322509 h 1783724"/>
              <a:gd name="connsiteX214" fmla="*/ 644515 w 12192000"/>
              <a:gd name="connsiteY214" fmla="*/ 1316732 h 1783724"/>
              <a:gd name="connsiteX215" fmla="*/ 545716 w 12192000"/>
              <a:gd name="connsiteY215" fmla="*/ 1294878 h 1783724"/>
              <a:gd name="connsiteX216" fmla="*/ 488094 w 12192000"/>
              <a:gd name="connsiteY216" fmla="*/ 1278596 h 1783724"/>
              <a:gd name="connsiteX217" fmla="*/ 468538 w 12192000"/>
              <a:gd name="connsiteY217" fmla="*/ 1267376 h 1783724"/>
              <a:gd name="connsiteX218" fmla="*/ 439655 w 12192000"/>
              <a:gd name="connsiteY218" fmla="*/ 1255090 h 1783724"/>
              <a:gd name="connsiteX219" fmla="*/ 390496 w 12192000"/>
              <a:gd name="connsiteY219" fmla="*/ 1229512 h 1783724"/>
              <a:gd name="connsiteX220" fmla="*/ 362616 w 12192000"/>
              <a:gd name="connsiteY220" fmla="*/ 1221981 h 1783724"/>
              <a:gd name="connsiteX221" fmla="*/ 348184 w 12192000"/>
              <a:gd name="connsiteY221" fmla="*/ 1213437 h 1783724"/>
              <a:gd name="connsiteX222" fmla="*/ 341576 w 12192000"/>
              <a:gd name="connsiteY222" fmla="*/ 1212583 h 1783724"/>
              <a:gd name="connsiteX223" fmla="*/ 320370 w 12192000"/>
              <a:gd name="connsiteY223" fmla="*/ 1206827 h 1783724"/>
              <a:gd name="connsiteX224" fmla="*/ 308082 w 12192000"/>
              <a:gd name="connsiteY224" fmla="*/ 1204195 h 1783724"/>
              <a:gd name="connsiteX225" fmla="*/ 303141 w 12192000"/>
              <a:gd name="connsiteY225" fmla="*/ 1203396 h 1783724"/>
              <a:gd name="connsiteX226" fmla="*/ 260955 w 12192000"/>
              <a:gd name="connsiteY226" fmla="*/ 1203345 h 1783724"/>
              <a:gd name="connsiteX227" fmla="*/ 234352 w 12192000"/>
              <a:gd name="connsiteY227" fmla="*/ 1193972 h 1783724"/>
              <a:gd name="connsiteX228" fmla="*/ 210954 w 12192000"/>
              <a:gd name="connsiteY228" fmla="*/ 1192326 h 1783724"/>
              <a:gd name="connsiteX229" fmla="*/ 204851 w 12192000"/>
              <a:gd name="connsiteY229" fmla="*/ 1190210 h 1783724"/>
              <a:gd name="connsiteX230" fmla="*/ 145778 w 12192000"/>
              <a:gd name="connsiteY230" fmla="*/ 1190651 h 1783724"/>
              <a:gd name="connsiteX231" fmla="*/ 105518 w 12192000"/>
              <a:gd name="connsiteY231" fmla="*/ 1184937 h 1783724"/>
              <a:gd name="connsiteX232" fmla="*/ 17623 w 12192000"/>
              <a:gd name="connsiteY232" fmla="*/ 1185238 h 1783724"/>
              <a:gd name="connsiteX233" fmla="*/ 0 w 12192000"/>
              <a:gd name="connsiteY233" fmla="*/ 1184768 h 1783724"/>
              <a:gd name="connsiteX234" fmla="*/ 0 w 12192000"/>
              <a:gd name="connsiteY234"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26210 w 12192000"/>
              <a:gd name="connsiteY99" fmla="*/ 1684783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7002038 w 12192000"/>
              <a:gd name="connsiteY104" fmla="*/ 1684528 h 1783724"/>
              <a:gd name="connsiteX105" fmla="*/ 6883473 w 12192000"/>
              <a:gd name="connsiteY105" fmla="*/ 1705122 h 1783724"/>
              <a:gd name="connsiteX106" fmla="*/ 6692022 w 12192000"/>
              <a:gd name="connsiteY106" fmla="*/ 1713707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81697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4006 w 12192000"/>
              <a:gd name="connsiteY118" fmla="*/ 1763436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14053 w 12192000"/>
              <a:gd name="connsiteY132" fmla="*/ 1695822 h 1783724"/>
              <a:gd name="connsiteX133" fmla="*/ 4691073 w 12192000"/>
              <a:gd name="connsiteY133" fmla="*/ 1693377 h 1783724"/>
              <a:gd name="connsiteX134" fmla="*/ 4495727 w 12192000"/>
              <a:gd name="connsiteY134" fmla="*/ 1656633 h 1783724"/>
              <a:gd name="connsiteX135" fmla="*/ 4428317 w 12192000"/>
              <a:gd name="connsiteY135" fmla="*/ 1646311 h 1783724"/>
              <a:gd name="connsiteX136" fmla="*/ 4424455 w 12192000"/>
              <a:gd name="connsiteY136" fmla="*/ 1646545 h 1783724"/>
              <a:gd name="connsiteX137" fmla="*/ 4418141 w 12192000"/>
              <a:gd name="connsiteY137" fmla="*/ 1643457 h 1783724"/>
              <a:gd name="connsiteX138" fmla="*/ 4389054 w 12192000"/>
              <a:gd name="connsiteY138" fmla="*/ 1635100 h 1783724"/>
              <a:gd name="connsiteX139" fmla="*/ 4243963 w 12192000"/>
              <a:gd name="connsiteY139" fmla="*/ 1600547 h 1783724"/>
              <a:gd name="connsiteX140" fmla="*/ 4230390 w 12192000"/>
              <a:gd name="connsiteY140" fmla="*/ 1596782 h 1783724"/>
              <a:gd name="connsiteX141" fmla="*/ 4151096 w 12192000"/>
              <a:gd name="connsiteY141" fmla="*/ 1589415 h 1783724"/>
              <a:gd name="connsiteX142" fmla="*/ 4091729 w 12192000"/>
              <a:gd name="connsiteY142" fmla="*/ 1565484 h 1783724"/>
              <a:gd name="connsiteX143" fmla="*/ 3994992 w 12192000"/>
              <a:gd name="connsiteY143" fmla="*/ 1554250 h 1783724"/>
              <a:gd name="connsiteX144" fmla="*/ 3898778 w 12192000"/>
              <a:gd name="connsiteY144" fmla="*/ 1546088 h 1783724"/>
              <a:gd name="connsiteX145" fmla="*/ 3863728 w 12192000"/>
              <a:gd name="connsiteY145" fmla="*/ 1544567 h 1783724"/>
              <a:gd name="connsiteX146" fmla="*/ 3729252 w 12192000"/>
              <a:gd name="connsiteY146" fmla="*/ 1544592 h 1783724"/>
              <a:gd name="connsiteX147" fmla="*/ 3716543 w 12192000"/>
              <a:gd name="connsiteY147" fmla="*/ 1541771 h 1783724"/>
              <a:gd name="connsiteX148" fmla="*/ 3715389 w 12192000"/>
              <a:gd name="connsiteY148" fmla="*/ 1538406 h 1783724"/>
              <a:gd name="connsiteX149" fmla="*/ 3682391 w 12192000"/>
              <a:gd name="connsiteY149" fmla="*/ 1529372 h 1783724"/>
              <a:gd name="connsiteX150" fmla="*/ 3669607 w 12192000"/>
              <a:gd name="connsiteY150" fmla="*/ 1534463 h 1783724"/>
              <a:gd name="connsiteX151" fmla="*/ 3669577 w 12192000"/>
              <a:gd name="connsiteY151" fmla="*/ 1534458 h 1783724"/>
              <a:gd name="connsiteX152" fmla="*/ 3660365 w 12192000"/>
              <a:gd name="connsiteY152" fmla="*/ 1531370 h 1783724"/>
              <a:gd name="connsiteX153" fmla="*/ 3637171 w 12192000"/>
              <a:gd name="connsiteY153" fmla="*/ 1523813 h 1783724"/>
              <a:gd name="connsiteX154" fmla="*/ 3636519 w 12192000"/>
              <a:gd name="connsiteY154" fmla="*/ 1523773 h 1783724"/>
              <a:gd name="connsiteX155" fmla="*/ 3589716 w 12192000"/>
              <a:gd name="connsiteY155" fmla="*/ 1506360 h 1783724"/>
              <a:gd name="connsiteX156" fmla="*/ 3583541 w 12192000"/>
              <a:gd name="connsiteY156" fmla="*/ 1507469 h 1783724"/>
              <a:gd name="connsiteX157" fmla="*/ 3574426 w 12192000"/>
              <a:gd name="connsiteY157" fmla="*/ 1507574 h 1783724"/>
              <a:gd name="connsiteX158" fmla="*/ 3574190 w 12192000"/>
              <a:gd name="connsiteY158" fmla="*/ 1507350 h 1783724"/>
              <a:gd name="connsiteX159" fmla="*/ 3565671 w 12192000"/>
              <a:gd name="connsiteY159" fmla="*/ 1507894 h 1783724"/>
              <a:gd name="connsiteX160" fmla="*/ 3515816 w 12192000"/>
              <a:gd name="connsiteY160" fmla="*/ 1499688 h 1783724"/>
              <a:gd name="connsiteX161" fmla="*/ 3452912 w 12192000"/>
              <a:gd name="connsiteY161" fmla="*/ 1496444 h 1783724"/>
              <a:gd name="connsiteX162" fmla="*/ 3380405 w 12192000"/>
              <a:gd name="connsiteY162" fmla="*/ 1486216 h 1783724"/>
              <a:gd name="connsiteX163" fmla="*/ 3343625 w 12192000"/>
              <a:gd name="connsiteY163" fmla="*/ 1500147 h 1783724"/>
              <a:gd name="connsiteX164" fmla="*/ 3323774 w 12192000"/>
              <a:gd name="connsiteY164" fmla="*/ 1501476 h 1783724"/>
              <a:gd name="connsiteX165" fmla="*/ 3321444 w 12192000"/>
              <a:gd name="connsiteY165" fmla="*/ 1500659 h 1783724"/>
              <a:gd name="connsiteX166" fmla="*/ 3242143 w 12192000"/>
              <a:gd name="connsiteY166" fmla="*/ 1505268 h 1783724"/>
              <a:gd name="connsiteX167" fmla="*/ 3122401 w 12192000"/>
              <a:gd name="connsiteY167" fmla="*/ 1511314 h 1783724"/>
              <a:gd name="connsiteX168" fmla="*/ 3010177 w 12192000"/>
              <a:gd name="connsiteY168" fmla="*/ 1513132 h 1783724"/>
              <a:gd name="connsiteX169" fmla="*/ 2782615 w 12192000"/>
              <a:gd name="connsiteY169" fmla="*/ 1509375 h 1783724"/>
              <a:gd name="connsiteX170" fmla="*/ 2668665 w 12192000"/>
              <a:gd name="connsiteY170" fmla="*/ 1517660 h 1783724"/>
              <a:gd name="connsiteX171" fmla="*/ 2548073 w 12192000"/>
              <a:gd name="connsiteY171" fmla="*/ 1516667 h 1783724"/>
              <a:gd name="connsiteX172" fmla="*/ 2423377 w 12192000"/>
              <a:gd name="connsiteY172" fmla="*/ 1527776 h 1783724"/>
              <a:gd name="connsiteX173" fmla="*/ 2295298 w 12192000"/>
              <a:gd name="connsiteY173" fmla="*/ 1534368 h 1783724"/>
              <a:gd name="connsiteX174" fmla="*/ 2188781 w 12192000"/>
              <a:gd name="connsiteY174" fmla="*/ 1529677 h 1783724"/>
              <a:gd name="connsiteX175" fmla="*/ 2074855 w 12192000"/>
              <a:gd name="connsiteY175" fmla="*/ 1515446 h 1783724"/>
              <a:gd name="connsiteX176" fmla="*/ 2012587 w 12192000"/>
              <a:gd name="connsiteY176" fmla="*/ 1522487 h 1783724"/>
              <a:gd name="connsiteX177" fmla="*/ 1932075 w 12192000"/>
              <a:gd name="connsiteY177" fmla="*/ 1517914 h 1783724"/>
              <a:gd name="connsiteX178" fmla="*/ 1908490 w 12192000"/>
              <a:gd name="connsiteY178" fmla="*/ 1526423 h 1783724"/>
              <a:gd name="connsiteX179" fmla="*/ 1908410 w 12192000"/>
              <a:gd name="connsiteY179" fmla="*/ 1526410 h 1783724"/>
              <a:gd name="connsiteX180" fmla="*/ 1901918 w 12192000"/>
              <a:gd name="connsiteY180" fmla="*/ 1522410 h 1783724"/>
              <a:gd name="connsiteX181" fmla="*/ 1876753 w 12192000"/>
              <a:gd name="connsiteY181" fmla="*/ 1517619 h 1783724"/>
              <a:gd name="connsiteX182" fmla="*/ 1858194 w 12192000"/>
              <a:gd name="connsiteY182" fmla="*/ 1522343 h 1783724"/>
              <a:gd name="connsiteX183" fmla="*/ 1702657 w 12192000"/>
              <a:gd name="connsiteY183" fmla="*/ 1510562 h 1783724"/>
              <a:gd name="connsiteX184" fmla="*/ 1701421 w 12192000"/>
              <a:gd name="connsiteY184" fmla="*/ 1510775 h 1783724"/>
              <a:gd name="connsiteX185" fmla="*/ 1699973 w 12192000"/>
              <a:gd name="connsiteY185" fmla="*/ 1507739 h 1783724"/>
              <a:gd name="connsiteX186" fmla="*/ 1682526 w 12192000"/>
              <a:gd name="connsiteY186" fmla="*/ 1504598 h 1783724"/>
              <a:gd name="connsiteX187" fmla="*/ 1677380 w 12192000"/>
              <a:gd name="connsiteY187" fmla="*/ 1504851 h 1783724"/>
              <a:gd name="connsiteX188" fmla="*/ 1670304 w 12192000"/>
              <a:gd name="connsiteY188" fmla="*/ 1503744 h 1783724"/>
              <a:gd name="connsiteX189" fmla="*/ 1670197 w 12192000"/>
              <a:gd name="connsiteY189" fmla="*/ 1503497 h 1783724"/>
              <a:gd name="connsiteX190" fmla="*/ 1626301 w 12192000"/>
              <a:gd name="connsiteY190" fmla="*/ 1474931 h 1783724"/>
              <a:gd name="connsiteX191" fmla="*/ 1535119 w 12192000"/>
              <a:gd name="connsiteY191" fmla="*/ 1463075 h 1783724"/>
              <a:gd name="connsiteX192" fmla="*/ 1531340 w 12192000"/>
              <a:gd name="connsiteY192" fmla="*/ 1461293 h 1783724"/>
              <a:gd name="connsiteX193" fmla="*/ 1498454 w 12192000"/>
              <a:gd name="connsiteY193" fmla="*/ 1463478 h 1783724"/>
              <a:gd name="connsiteX194" fmla="*/ 1478806 w 12192000"/>
              <a:gd name="connsiteY194" fmla="*/ 1464611 h 1783724"/>
              <a:gd name="connsiteX195" fmla="*/ 1358081 w 12192000"/>
              <a:gd name="connsiteY195" fmla="*/ 1455545 h 1783724"/>
              <a:gd name="connsiteX196" fmla="*/ 1222449 w 12192000"/>
              <a:gd name="connsiteY196" fmla="*/ 1455454 h 1783724"/>
              <a:gd name="connsiteX197" fmla="*/ 1180983 w 12192000"/>
              <a:gd name="connsiteY197" fmla="*/ 1440557 h 1783724"/>
              <a:gd name="connsiteX198" fmla="*/ 1018426 w 12192000"/>
              <a:gd name="connsiteY198" fmla="*/ 1400226 h 1783724"/>
              <a:gd name="connsiteX199" fmla="*/ 940021 w 12192000"/>
              <a:gd name="connsiteY199" fmla="*/ 1409452 h 1783724"/>
              <a:gd name="connsiteX200" fmla="*/ 940362 w 12192000"/>
              <a:gd name="connsiteY200" fmla="*/ 1408090 h 1783724"/>
              <a:gd name="connsiteX201" fmla="*/ 927147 w 12192000"/>
              <a:gd name="connsiteY201" fmla="*/ 1407436 h 1783724"/>
              <a:gd name="connsiteX202" fmla="*/ 915481 w 12192000"/>
              <a:gd name="connsiteY202" fmla="*/ 1395526 h 1783724"/>
              <a:gd name="connsiteX203" fmla="*/ 884363 w 12192000"/>
              <a:gd name="connsiteY203" fmla="*/ 1395024 h 1783724"/>
              <a:gd name="connsiteX204" fmla="*/ 883522 w 12192000"/>
              <a:gd name="connsiteY204" fmla="*/ 1400267 h 1783724"/>
              <a:gd name="connsiteX205" fmla="*/ 865903 w 12192000"/>
              <a:gd name="connsiteY205" fmla="*/ 1394324 h 1783724"/>
              <a:gd name="connsiteX206" fmla="*/ 790832 w 12192000"/>
              <a:gd name="connsiteY206" fmla="*/ 1370999 h 1783724"/>
              <a:gd name="connsiteX207" fmla="*/ 749766 w 12192000"/>
              <a:gd name="connsiteY207" fmla="*/ 1353216 h 1783724"/>
              <a:gd name="connsiteX208" fmla="*/ 705470 w 12192000"/>
              <a:gd name="connsiteY208" fmla="*/ 1354328 h 1783724"/>
              <a:gd name="connsiteX209" fmla="*/ 692371 w 12192000"/>
              <a:gd name="connsiteY209" fmla="*/ 1343942 h 1783724"/>
              <a:gd name="connsiteX210" fmla="*/ 690203 w 12192000"/>
              <a:gd name="connsiteY210" fmla="*/ 1341970 h 1783724"/>
              <a:gd name="connsiteX211" fmla="*/ 679574 w 12192000"/>
              <a:gd name="connsiteY211" fmla="*/ 1338069 h 1783724"/>
              <a:gd name="connsiteX212" fmla="*/ 679009 w 12192000"/>
              <a:gd name="connsiteY212" fmla="*/ 1331966 h 1783724"/>
              <a:gd name="connsiteX213" fmla="*/ 664756 w 12192000"/>
              <a:gd name="connsiteY213" fmla="*/ 1322509 h 1783724"/>
              <a:gd name="connsiteX214" fmla="*/ 644515 w 12192000"/>
              <a:gd name="connsiteY214" fmla="*/ 1316732 h 1783724"/>
              <a:gd name="connsiteX215" fmla="*/ 545716 w 12192000"/>
              <a:gd name="connsiteY215" fmla="*/ 1294878 h 1783724"/>
              <a:gd name="connsiteX216" fmla="*/ 488094 w 12192000"/>
              <a:gd name="connsiteY216" fmla="*/ 1278596 h 1783724"/>
              <a:gd name="connsiteX217" fmla="*/ 468538 w 12192000"/>
              <a:gd name="connsiteY217" fmla="*/ 1267376 h 1783724"/>
              <a:gd name="connsiteX218" fmla="*/ 439655 w 12192000"/>
              <a:gd name="connsiteY218" fmla="*/ 1255090 h 1783724"/>
              <a:gd name="connsiteX219" fmla="*/ 390496 w 12192000"/>
              <a:gd name="connsiteY219" fmla="*/ 1229512 h 1783724"/>
              <a:gd name="connsiteX220" fmla="*/ 362616 w 12192000"/>
              <a:gd name="connsiteY220" fmla="*/ 1221981 h 1783724"/>
              <a:gd name="connsiteX221" fmla="*/ 348184 w 12192000"/>
              <a:gd name="connsiteY221" fmla="*/ 1213437 h 1783724"/>
              <a:gd name="connsiteX222" fmla="*/ 341576 w 12192000"/>
              <a:gd name="connsiteY222" fmla="*/ 1212583 h 1783724"/>
              <a:gd name="connsiteX223" fmla="*/ 320370 w 12192000"/>
              <a:gd name="connsiteY223" fmla="*/ 1206827 h 1783724"/>
              <a:gd name="connsiteX224" fmla="*/ 308082 w 12192000"/>
              <a:gd name="connsiteY224" fmla="*/ 1204195 h 1783724"/>
              <a:gd name="connsiteX225" fmla="*/ 303141 w 12192000"/>
              <a:gd name="connsiteY225" fmla="*/ 1203396 h 1783724"/>
              <a:gd name="connsiteX226" fmla="*/ 260955 w 12192000"/>
              <a:gd name="connsiteY226" fmla="*/ 1203345 h 1783724"/>
              <a:gd name="connsiteX227" fmla="*/ 234352 w 12192000"/>
              <a:gd name="connsiteY227" fmla="*/ 1193972 h 1783724"/>
              <a:gd name="connsiteX228" fmla="*/ 210954 w 12192000"/>
              <a:gd name="connsiteY228" fmla="*/ 1192326 h 1783724"/>
              <a:gd name="connsiteX229" fmla="*/ 204851 w 12192000"/>
              <a:gd name="connsiteY229" fmla="*/ 1190210 h 1783724"/>
              <a:gd name="connsiteX230" fmla="*/ 145778 w 12192000"/>
              <a:gd name="connsiteY230" fmla="*/ 1190651 h 1783724"/>
              <a:gd name="connsiteX231" fmla="*/ 105518 w 12192000"/>
              <a:gd name="connsiteY231" fmla="*/ 1184937 h 1783724"/>
              <a:gd name="connsiteX232" fmla="*/ 17623 w 12192000"/>
              <a:gd name="connsiteY232" fmla="*/ 1185238 h 1783724"/>
              <a:gd name="connsiteX233" fmla="*/ 0 w 12192000"/>
              <a:gd name="connsiteY233" fmla="*/ 1184768 h 1783724"/>
              <a:gd name="connsiteX234" fmla="*/ 0 w 12192000"/>
              <a:gd name="connsiteY234" fmla="*/ 0 h 1783724"/>
              <a:gd name="connsiteX0" fmla="*/ 0 w 12192000"/>
              <a:gd name="connsiteY0" fmla="*/ 0 h 1783724"/>
              <a:gd name="connsiteX1" fmla="*/ 12192000 w 12192000"/>
              <a:gd name="connsiteY1" fmla="*/ 0 h 1783724"/>
              <a:gd name="connsiteX2" fmla="*/ 12192000 w 12192000"/>
              <a:gd name="connsiteY2" fmla="*/ 1129867 h 1783724"/>
              <a:gd name="connsiteX3" fmla="*/ 12174158 w 12192000"/>
              <a:gd name="connsiteY3" fmla="*/ 1133797 h 1783724"/>
              <a:gd name="connsiteX4" fmla="*/ 12111983 w 12192000"/>
              <a:gd name="connsiteY4" fmla="*/ 1161939 h 1783724"/>
              <a:gd name="connsiteX5" fmla="*/ 11967186 w 12192000"/>
              <a:gd name="connsiteY5" fmla="*/ 1201206 h 1783724"/>
              <a:gd name="connsiteX6" fmla="*/ 11953646 w 12192000"/>
              <a:gd name="connsiteY6" fmla="*/ 1205499 h 1783724"/>
              <a:gd name="connsiteX7" fmla="*/ 11874413 w 12192000"/>
              <a:gd name="connsiteY7" fmla="*/ 1213569 h 1783724"/>
              <a:gd name="connsiteX8" fmla="*/ 11815251 w 12192000"/>
              <a:gd name="connsiteY8" fmla="*/ 1241020 h 1783724"/>
              <a:gd name="connsiteX9" fmla="*/ 11718610 w 12192000"/>
              <a:gd name="connsiteY9" fmla="*/ 1253479 h 1783724"/>
              <a:gd name="connsiteX10" fmla="*/ 11622463 w 12192000"/>
              <a:gd name="connsiteY10" fmla="*/ 1262368 h 1783724"/>
              <a:gd name="connsiteX11" fmla="*/ 11587426 w 12192000"/>
              <a:gd name="connsiteY11" fmla="*/ 1263916 h 1783724"/>
              <a:gd name="connsiteX12" fmla="*/ 11471543 w 12192000"/>
              <a:gd name="connsiteY12" fmla="*/ 1280394 h 1783724"/>
              <a:gd name="connsiteX13" fmla="*/ 11406215 w 12192000"/>
              <a:gd name="connsiteY13" fmla="*/ 1280453 h 1783724"/>
              <a:gd name="connsiteX14" fmla="*/ 11361043 w 12192000"/>
              <a:gd name="connsiteY14" fmla="*/ 1286632 h 1783724"/>
              <a:gd name="connsiteX15" fmla="*/ 11259450 w 12192000"/>
              <a:gd name="connsiteY15" fmla="*/ 1286738 h 1783724"/>
              <a:gd name="connsiteX16" fmla="*/ 11154950 w 12192000"/>
              <a:gd name="connsiteY16" fmla="*/ 1291274 h 1783724"/>
              <a:gd name="connsiteX17" fmla="*/ 11055163 w 12192000"/>
              <a:gd name="connsiteY17" fmla="*/ 1282991 h 1783724"/>
              <a:gd name="connsiteX18" fmla="*/ 10959430 w 12192000"/>
              <a:gd name="connsiteY18" fmla="*/ 1284028 h 1783724"/>
              <a:gd name="connsiteX19" fmla="*/ 10886552 w 12192000"/>
              <a:gd name="connsiteY19" fmla="*/ 1294734 h 1783724"/>
              <a:gd name="connsiteX20" fmla="*/ 10832696 w 12192000"/>
              <a:gd name="connsiteY20" fmla="*/ 1296692 h 1783724"/>
              <a:gd name="connsiteX21" fmla="*/ 10772242 w 12192000"/>
              <a:gd name="connsiteY21" fmla="*/ 1273555 h 1783724"/>
              <a:gd name="connsiteX22" fmla="*/ 10696254 w 12192000"/>
              <a:gd name="connsiteY22" fmla="*/ 1259247 h 1783724"/>
              <a:gd name="connsiteX23" fmla="*/ 10577832 w 12192000"/>
              <a:gd name="connsiteY23" fmla="*/ 1255994 h 1783724"/>
              <a:gd name="connsiteX24" fmla="*/ 10531976 w 12192000"/>
              <a:gd name="connsiteY24" fmla="*/ 1249692 h 1783724"/>
              <a:gd name="connsiteX25" fmla="*/ 10453101 w 12192000"/>
              <a:gd name="connsiteY25" fmla="*/ 1241000 h 1783724"/>
              <a:gd name="connsiteX26" fmla="*/ 10407706 w 12192000"/>
              <a:gd name="connsiteY26" fmla="*/ 1235650 h 1783724"/>
              <a:gd name="connsiteX27" fmla="*/ 10368559 w 12192000"/>
              <a:gd name="connsiteY27" fmla="*/ 1235686 h 1783724"/>
              <a:gd name="connsiteX28" fmla="*/ 10352542 w 12192000"/>
              <a:gd name="connsiteY28" fmla="*/ 1245817 h 1783724"/>
              <a:gd name="connsiteX29" fmla="*/ 10294918 w 12192000"/>
              <a:gd name="connsiteY29" fmla="*/ 1263549 h 1783724"/>
              <a:gd name="connsiteX30" fmla="*/ 10271059 w 12192000"/>
              <a:gd name="connsiteY30" fmla="*/ 1265010 h 1783724"/>
              <a:gd name="connsiteX31" fmla="*/ 10239064 w 12192000"/>
              <a:gd name="connsiteY31" fmla="*/ 1270598 h 1783724"/>
              <a:gd name="connsiteX32" fmla="*/ 10181078 w 12192000"/>
              <a:gd name="connsiteY32" fmla="*/ 1276374 h 1783724"/>
              <a:gd name="connsiteX33" fmla="*/ 10153458 w 12192000"/>
              <a:gd name="connsiteY33" fmla="*/ 1285229 h 1783724"/>
              <a:gd name="connsiteX34" fmla="*/ 10140775 w 12192000"/>
              <a:gd name="connsiteY34" fmla="*/ 1285847 h 1783724"/>
              <a:gd name="connsiteX35" fmla="*/ 10132055 w 12192000"/>
              <a:gd name="connsiteY35" fmla="*/ 1297214 h 1783724"/>
              <a:gd name="connsiteX36" fmla="*/ 10094093 w 12192000"/>
              <a:gd name="connsiteY36" fmla="*/ 1316697 h 1783724"/>
              <a:gd name="connsiteX37" fmla="*/ 10054855 w 12192000"/>
              <a:gd name="connsiteY37" fmla="*/ 1316203 h 1783724"/>
              <a:gd name="connsiteX38" fmla="*/ 10016268 w 12192000"/>
              <a:gd name="connsiteY38" fmla="*/ 1325133 h 1783724"/>
              <a:gd name="connsiteX39" fmla="*/ 9937115 w 12192000"/>
              <a:gd name="connsiteY39" fmla="*/ 1337731 h 1783724"/>
              <a:gd name="connsiteX40" fmla="*/ 9824942 w 12192000"/>
              <a:gd name="connsiteY40" fmla="*/ 1342969 h 1783724"/>
              <a:gd name="connsiteX41" fmla="*/ 9705553 w 12192000"/>
              <a:gd name="connsiteY41" fmla="*/ 1359323 h 1783724"/>
              <a:gd name="connsiteX42" fmla="*/ 9589915 w 12192000"/>
              <a:gd name="connsiteY42" fmla="*/ 1382355 h 1783724"/>
              <a:gd name="connsiteX43" fmla="*/ 9315048 w 12192000"/>
              <a:gd name="connsiteY43" fmla="*/ 1428626 h 1783724"/>
              <a:gd name="connsiteX44" fmla="*/ 9209077 w 12192000"/>
              <a:gd name="connsiteY44" fmla="*/ 1448049 h 1783724"/>
              <a:gd name="connsiteX45" fmla="*/ 9133300 w 12192000"/>
              <a:gd name="connsiteY45" fmla="*/ 1456152 h 1783724"/>
              <a:gd name="connsiteX46" fmla="*/ 9031264 w 12192000"/>
              <a:gd name="connsiteY46" fmla="*/ 1462053 h 1783724"/>
              <a:gd name="connsiteX47" fmla="*/ 8983321 w 12192000"/>
              <a:gd name="connsiteY47" fmla="*/ 1464616 h 1783724"/>
              <a:gd name="connsiteX48" fmla="*/ 8983035 w 12192000"/>
              <a:gd name="connsiteY48" fmla="*/ 1464417 h 1783724"/>
              <a:gd name="connsiteX49" fmla="*/ 8974072 w 12192000"/>
              <a:gd name="connsiteY49" fmla="*/ 1465390 h 1783724"/>
              <a:gd name="connsiteX50" fmla="*/ 8968242 w 12192000"/>
              <a:gd name="connsiteY50" fmla="*/ 1467079 h 1783724"/>
              <a:gd name="connsiteX51" fmla="*/ 8952199 w 12192000"/>
              <a:gd name="connsiteY51" fmla="*/ 1469700 h 1783724"/>
              <a:gd name="connsiteX52" fmla="*/ 8945873 w 12192000"/>
              <a:gd name="connsiteY52" fmla="*/ 1469099 h 1783724"/>
              <a:gd name="connsiteX53" fmla="*/ 8940905 w 12192000"/>
              <a:gd name="connsiteY53" fmla="*/ 1467238 h 1783724"/>
              <a:gd name="connsiteX54" fmla="*/ 8906846 w 12192000"/>
              <a:gd name="connsiteY54" fmla="*/ 1464481 h 1783724"/>
              <a:gd name="connsiteX55" fmla="*/ 8730411 w 12192000"/>
              <a:gd name="connsiteY55" fmla="*/ 1479838 h 1783724"/>
              <a:gd name="connsiteX56" fmla="*/ 8685834 w 12192000"/>
              <a:gd name="connsiteY56" fmla="*/ 1481431 h 1783724"/>
              <a:gd name="connsiteX57" fmla="*/ 8574116 w 12192000"/>
              <a:gd name="connsiteY57" fmla="*/ 1488166 h 1783724"/>
              <a:gd name="connsiteX58" fmla="*/ 8503254 w 12192000"/>
              <a:gd name="connsiteY58" fmla="*/ 1475627 h 1783724"/>
              <a:gd name="connsiteX59" fmla="*/ 8489028 w 12192000"/>
              <a:gd name="connsiteY59" fmla="*/ 1480483 h 1783724"/>
              <a:gd name="connsiteX60" fmla="*/ 8484222 w 12192000"/>
              <a:gd name="connsiteY60" fmla="*/ 1482955 h 1783724"/>
              <a:gd name="connsiteX61" fmla="*/ 8476034 w 12192000"/>
              <a:gd name="connsiteY61" fmla="*/ 1485197 h 1783724"/>
              <a:gd name="connsiteX62" fmla="*/ 8475659 w 12192000"/>
              <a:gd name="connsiteY62" fmla="*/ 1485048 h 1783724"/>
              <a:gd name="connsiteX63" fmla="*/ 8468325 w 12192000"/>
              <a:gd name="connsiteY63" fmla="*/ 1487552 h 1783724"/>
              <a:gd name="connsiteX64" fmla="*/ 8401298 w 12192000"/>
              <a:gd name="connsiteY64" fmla="*/ 1493672 h 1783724"/>
              <a:gd name="connsiteX65" fmla="*/ 8390295 w 12192000"/>
              <a:gd name="connsiteY65" fmla="*/ 1502138 h 1783724"/>
              <a:gd name="connsiteX66" fmla="*/ 8370102 w 12192000"/>
              <a:gd name="connsiteY66" fmla="*/ 1508730 h 1783724"/>
              <a:gd name="connsiteX67" fmla="*/ 8248843 w 12192000"/>
              <a:gd name="connsiteY67" fmla="*/ 1537060 h 1783724"/>
              <a:gd name="connsiteX68" fmla="*/ 8244399 w 12192000"/>
              <a:gd name="connsiteY68" fmla="*/ 1538596 h 1783724"/>
              <a:gd name="connsiteX69" fmla="*/ 8241700 w 12192000"/>
              <a:gd name="connsiteY69" fmla="*/ 1538396 h 1783724"/>
              <a:gd name="connsiteX70" fmla="*/ 8230388 w 12192000"/>
              <a:gd name="connsiteY70" fmla="*/ 1546517 h 1783724"/>
              <a:gd name="connsiteX71" fmla="*/ 8224228 w 12192000"/>
              <a:gd name="connsiteY71" fmla="*/ 1557267 h 1783724"/>
              <a:gd name="connsiteX72" fmla="*/ 8199666 w 12192000"/>
              <a:gd name="connsiteY72" fmla="*/ 1559012 h 1783724"/>
              <a:gd name="connsiteX73" fmla="*/ 8194548 w 12192000"/>
              <a:gd name="connsiteY73" fmla="*/ 1565013 h 1783724"/>
              <a:gd name="connsiteX74" fmla="*/ 8165771 w 12192000"/>
              <a:gd name="connsiteY74" fmla="*/ 1579116 h 1783724"/>
              <a:gd name="connsiteX75" fmla="*/ 8116832 w 12192000"/>
              <a:gd name="connsiteY75" fmla="*/ 1608547 h 1783724"/>
              <a:gd name="connsiteX76" fmla="*/ 8089016 w 12192000"/>
              <a:gd name="connsiteY76" fmla="*/ 1617129 h 1783724"/>
              <a:gd name="connsiteX77" fmla="*/ 8074658 w 12192000"/>
              <a:gd name="connsiteY77" fmla="*/ 1626971 h 1783724"/>
              <a:gd name="connsiteX78" fmla="*/ 8068056 w 12192000"/>
              <a:gd name="connsiteY78" fmla="*/ 1627924 h 1783724"/>
              <a:gd name="connsiteX79" fmla="*/ 8046900 w 12192000"/>
              <a:gd name="connsiteY79" fmla="*/ 1634483 h 1783724"/>
              <a:gd name="connsiteX80" fmla="*/ 8034634 w 12192000"/>
              <a:gd name="connsiteY80" fmla="*/ 1637466 h 1783724"/>
              <a:gd name="connsiteX81" fmla="*/ 8029700 w 12192000"/>
              <a:gd name="connsiteY81" fmla="*/ 1638364 h 1783724"/>
              <a:gd name="connsiteX82" fmla="*/ 7987514 w 12192000"/>
              <a:gd name="connsiteY82" fmla="*/ 1638160 h 1783724"/>
              <a:gd name="connsiteX83" fmla="*/ 7960991 w 12192000"/>
              <a:gd name="connsiteY83" fmla="*/ 1648892 h 1783724"/>
              <a:gd name="connsiteX84" fmla="*/ 7937606 w 12192000"/>
              <a:gd name="connsiteY84" fmla="*/ 1650659 h 1783724"/>
              <a:gd name="connsiteX85" fmla="*/ 7931522 w 12192000"/>
              <a:gd name="connsiteY85" fmla="*/ 1653082 h 1783724"/>
              <a:gd name="connsiteX86" fmla="*/ 7872444 w 12192000"/>
              <a:gd name="connsiteY86" fmla="*/ 1652202 h 1783724"/>
              <a:gd name="connsiteX87" fmla="*/ 7832232 w 12192000"/>
              <a:gd name="connsiteY87" fmla="*/ 1658594 h 1783724"/>
              <a:gd name="connsiteX88" fmla="*/ 7744332 w 12192000"/>
              <a:gd name="connsiteY88" fmla="*/ 1657695 h 1783724"/>
              <a:gd name="connsiteX89" fmla="*/ 7723062 w 12192000"/>
              <a:gd name="connsiteY89" fmla="*/ 1658222 h 1783724"/>
              <a:gd name="connsiteX90" fmla="*/ 7705682 w 12192000"/>
              <a:gd name="connsiteY90" fmla="*/ 1664606 h 1783724"/>
              <a:gd name="connsiteX91" fmla="*/ 7702441 w 12192000"/>
              <a:gd name="connsiteY91" fmla="*/ 1671260 h 1783724"/>
              <a:gd name="connsiteX92" fmla="*/ 7690889 w 12192000"/>
              <a:gd name="connsiteY92" fmla="*/ 1672499 h 1783724"/>
              <a:gd name="connsiteX93" fmla="*/ 7688002 w 12192000"/>
              <a:gd name="connsiteY93" fmla="*/ 1674071 h 1783724"/>
              <a:gd name="connsiteX94" fmla="*/ 7671275 w 12192000"/>
              <a:gd name="connsiteY94" fmla="*/ 1681835 h 1783724"/>
              <a:gd name="connsiteX95" fmla="*/ 7585018 w 12192000"/>
              <a:gd name="connsiteY95" fmla="*/ 1675431 h 1783724"/>
              <a:gd name="connsiteX96" fmla="*/ 7471472 w 12192000"/>
              <a:gd name="connsiteY96" fmla="*/ 1682487 h 1783724"/>
              <a:gd name="connsiteX97" fmla="*/ 7381391 w 12192000"/>
              <a:gd name="connsiteY97" fmla="*/ 1689122 h 1783724"/>
              <a:gd name="connsiteX98" fmla="*/ 7292528 w 12192000"/>
              <a:gd name="connsiteY98" fmla="*/ 1689863 h 1783724"/>
              <a:gd name="connsiteX99" fmla="*/ 7226210 w 12192000"/>
              <a:gd name="connsiteY99" fmla="*/ 1684783 h 1783724"/>
              <a:gd name="connsiteX100" fmla="*/ 7179107 w 12192000"/>
              <a:gd name="connsiteY100" fmla="*/ 1664705 h 1783724"/>
              <a:gd name="connsiteX101" fmla="*/ 7176110 w 12192000"/>
              <a:gd name="connsiteY101" fmla="*/ 1667956 h 1783724"/>
              <a:gd name="connsiteX102" fmla="*/ 7149935 w 12192000"/>
              <a:gd name="connsiteY102" fmla="*/ 1671723 h 1783724"/>
              <a:gd name="connsiteX103" fmla="*/ 7076173 w 12192000"/>
              <a:gd name="connsiteY103" fmla="*/ 1681613 h 1783724"/>
              <a:gd name="connsiteX104" fmla="*/ 7002038 w 12192000"/>
              <a:gd name="connsiteY104" fmla="*/ 1684528 h 1783724"/>
              <a:gd name="connsiteX105" fmla="*/ 6883473 w 12192000"/>
              <a:gd name="connsiteY105" fmla="*/ 1705122 h 1783724"/>
              <a:gd name="connsiteX106" fmla="*/ 6692022 w 12192000"/>
              <a:gd name="connsiteY106" fmla="*/ 1713707 h 1783724"/>
              <a:gd name="connsiteX107" fmla="*/ 6589722 w 12192000"/>
              <a:gd name="connsiteY107" fmla="*/ 1723098 h 1783724"/>
              <a:gd name="connsiteX108" fmla="*/ 6301694 w 12192000"/>
              <a:gd name="connsiteY108" fmla="*/ 1743703 h 1783724"/>
              <a:gd name="connsiteX109" fmla="*/ 6183195 w 12192000"/>
              <a:gd name="connsiteY109" fmla="*/ 1758873 h 1783724"/>
              <a:gd name="connsiteX110" fmla="*/ 6123126 w 12192000"/>
              <a:gd name="connsiteY110" fmla="*/ 1768552 h 1783724"/>
              <a:gd name="connsiteX111" fmla="*/ 6096136 w 12192000"/>
              <a:gd name="connsiteY111" fmla="*/ 1767260 h 1783724"/>
              <a:gd name="connsiteX112" fmla="*/ 6032917 w 12192000"/>
              <a:gd name="connsiteY112" fmla="*/ 1781697 h 1783724"/>
              <a:gd name="connsiteX113" fmla="*/ 5977870 w 12192000"/>
              <a:gd name="connsiteY113" fmla="*/ 1771268 h 1783724"/>
              <a:gd name="connsiteX114" fmla="*/ 5916336 w 12192000"/>
              <a:gd name="connsiteY114" fmla="*/ 1780879 h 1783724"/>
              <a:gd name="connsiteX115" fmla="*/ 5867980 w 12192000"/>
              <a:gd name="connsiteY115" fmla="*/ 1783724 h 1783724"/>
              <a:gd name="connsiteX116" fmla="*/ 5743302 w 12192000"/>
              <a:gd name="connsiteY116" fmla="*/ 1782136 h 1783724"/>
              <a:gd name="connsiteX117" fmla="*/ 5607054 w 12192000"/>
              <a:gd name="connsiteY117" fmla="*/ 1775578 h 1783724"/>
              <a:gd name="connsiteX118" fmla="*/ 5468340 w 12192000"/>
              <a:gd name="connsiteY118" fmla="*/ 1777373 h 1783724"/>
              <a:gd name="connsiteX119" fmla="*/ 5412840 w 12192000"/>
              <a:gd name="connsiteY119" fmla="*/ 1767920 h 1783724"/>
              <a:gd name="connsiteX120" fmla="*/ 5361713 w 12192000"/>
              <a:gd name="connsiteY120" fmla="*/ 1773980 h 1783724"/>
              <a:gd name="connsiteX121" fmla="*/ 5241786 w 12192000"/>
              <a:gd name="connsiteY121" fmla="*/ 1756656 h 1783724"/>
              <a:gd name="connsiteX122" fmla="*/ 5202963 w 12192000"/>
              <a:gd name="connsiteY122" fmla="*/ 1747306 h 1783724"/>
              <a:gd name="connsiteX123" fmla="*/ 5154668 w 12192000"/>
              <a:gd name="connsiteY123" fmla="*/ 1744668 h 1783724"/>
              <a:gd name="connsiteX124" fmla="*/ 5136547 w 12192000"/>
              <a:gd name="connsiteY124" fmla="*/ 1738620 h 1783724"/>
              <a:gd name="connsiteX125" fmla="*/ 5122587 w 12192000"/>
              <a:gd name="connsiteY125" fmla="*/ 1735756 h 1783724"/>
              <a:gd name="connsiteX126" fmla="*/ 5119579 w 12192000"/>
              <a:gd name="connsiteY126" fmla="*/ 1734004 h 1783724"/>
              <a:gd name="connsiteX127" fmla="*/ 5101616 w 12192000"/>
              <a:gd name="connsiteY127" fmla="*/ 1724948 h 1783724"/>
              <a:gd name="connsiteX128" fmla="*/ 5045783 w 12192000"/>
              <a:gd name="connsiteY128" fmla="*/ 1730209 h 1783724"/>
              <a:gd name="connsiteX129" fmla="*/ 4991477 w 12192000"/>
              <a:gd name="connsiteY129" fmla="*/ 1716450 h 1783724"/>
              <a:gd name="connsiteX130" fmla="*/ 4820387 w 12192000"/>
              <a:gd name="connsiteY130" fmla="*/ 1695973 h 1783724"/>
              <a:gd name="connsiteX131" fmla="*/ 4755339 w 12192000"/>
              <a:gd name="connsiteY131" fmla="*/ 1700569 h 1783724"/>
              <a:gd name="connsiteX132" fmla="*/ 4714053 w 12192000"/>
              <a:gd name="connsiteY132" fmla="*/ 1695822 h 1783724"/>
              <a:gd name="connsiteX133" fmla="*/ 4691073 w 12192000"/>
              <a:gd name="connsiteY133" fmla="*/ 1693377 h 1783724"/>
              <a:gd name="connsiteX134" fmla="*/ 4495727 w 12192000"/>
              <a:gd name="connsiteY134" fmla="*/ 1656633 h 1783724"/>
              <a:gd name="connsiteX135" fmla="*/ 4428317 w 12192000"/>
              <a:gd name="connsiteY135" fmla="*/ 1646311 h 1783724"/>
              <a:gd name="connsiteX136" fmla="*/ 4424455 w 12192000"/>
              <a:gd name="connsiteY136" fmla="*/ 1646545 h 1783724"/>
              <a:gd name="connsiteX137" fmla="*/ 4418141 w 12192000"/>
              <a:gd name="connsiteY137" fmla="*/ 1643457 h 1783724"/>
              <a:gd name="connsiteX138" fmla="*/ 4389054 w 12192000"/>
              <a:gd name="connsiteY138" fmla="*/ 1635100 h 1783724"/>
              <a:gd name="connsiteX139" fmla="*/ 4243963 w 12192000"/>
              <a:gd name="connsiteY139" fmla="*/ 1600547 h 1783724"/>
              <a:gd name="connsiteX140" fmla="*/ 4230390 w 12192000"/>
              <a:gd name="connsiteY140" fmla="*/ 1596782 h 1783724"/>
              <a:gd name="connsiteX141" fmla="*/ 4151096 w 12192000"/>
              <a:gd name="connsiteY141" fmla="*/ 1589415 h 1783724"/>
              <a:gd name="connsiteX142" fmla="*/ 4091729 w 12192000"/>
              <a:gd name="connsiteY142" fmla="*/ 1565484 h 1783724"/>
              <a:gd name="connsiteX143" fmla="*/ 3994992 w 12192000"/>
              <a:gd name="connsiteY143" fmla="*/ 1554250 h 1783724"/>
              <a:gd name="connsiteX144" fmla="*/ 3898778 w 12192000"/>
              <a:gd name="connsiteY144" fmla="*/ 1546088 h 1783724"/>
              <a:gd name="connsiteX145" fmla="*/ 3863728 w 12192000"/>
              <a:gd name="connsiteY145" fmla="*/ 1544567 h 1783724"/>
              <a:gd name="connsiteX146" fmla="*/ 3729252 w 12192000"/>
              <a:gd name="connsiteY146" fmla="*/ 1544592 h 1783724"/>
              <a:gd name="connsiteX147" fmla="*/ 3716543 w 12192000"/>
              <a:gd name="connsiteY147" fmla="*/ 1541771 h 1783724"/>
              <a:gd name="connsiteX148" fmla="*/ 3715389 w 12192000"/>
              <a:gd name="connsiteY148" fmla="*/ 1538406 h 1783724"/>
              <a:gd name="connsiteX149" fmla="*/ 3682391 w 12192000"/>
              <a:gd name="connsiteY149" fmla="*/ 1529372 h 1783724"/>
              <a:gd name="connsiteX150" fmla="*/ 3669607 w 12192000"/>
              <a:gd name="connsiteY150" fmla="*/ 1534463 h 1783724"/>
              <a:gd name="connsiteX151" fmla="*/ 3669577 w 12192000"/>
              <a:gd name="connsiteY151" fmla="*/ 1534458 h 1783724"/>
              <a:gd name="connsiteX152" fmla="*/ 3660365 w 12192000"/>
              <a:gd name="connsiteY152" fmla="*/ 1531370 h 1783724"/>
              <a:gd name="connsiteX153" fmla="*/ 3637171 w 12192000"/>
              <a:gd name="connsiteY153" fmla="*/ 1523813 h 1783724"/>
              <a:gd name="connsiteX154" fmla="*/ 3636519 w 12192000"/>
              <a:gd name="connsiteY154" fmla="*/ 1523773 h 1783724"/>
              <a:gd name="connsiteX155" fmla="*/ 3589716 w 12192000"/>
              <a:gd name="connsiteY155" fmla="*/ 1506360 h 1783724"/>
              <a:gd name="connsiteX156" fmla="*/ 3583541 w 12192000"/>
              <a:gd name="connsiteY156" fmla="*/ 1507469 h 1783724"/>
              <a:gd name="connsiteX157" fmla="*/ 3574426 w 12192000"/>
              <a:gd name="connsiteY157" fmla="*/ 1507574 h 1783724"/>
              <a:gd name="connsiteX158" fmla="*/ 3574190 w 12192000"/>
              <a:gd name="connsiteY158" fmla="*/ 1507350 h 1783724"/>
              <a:gd name="connsiteX159" fmla="*/ 3565671 w 12192000"/>
              <a:gd name="connsiteY159" fmla="*/ 1507894 h 1783724"/>
              <a:gd name="connsiteX160" fmla="*/ 3515816 w 12192000"/>
              <a:gd name="connsiteY160" fmla="*/ 1499688 h 1783724"/>
              <a:gd name="connsiteX161" fmla="*/ 3452912 w 12192000"/>
              <a:gd name="connsiteY161" fmla="*/ 1496444 h 1783724"/>
              <a:gd name="connsiteX162" fmla="*/ 3380405 w 12192000"/>
              <a:gd name="connsiteY162" fmla="*/ 1486216 h 1783724"/>
              <a:gd name="connsiteX163" fmla="*/ 3343625 w 12192000"/>
              <a:gd name="connsiteY163" fmla="*/ 1500147 h 1783724"/>
              <a:gd name="connsiteX164" fmla="*/ 3323774 w 12192000"/>
              <a:gd name="connsiteY164" fmla="*/ 1501476 h 1783724"/>
              <a:gd name="connsiteX165" fmla="*/ 3321444 w 12192000"/>
              <a:gd name="connsiteY165" fmla="*/ 1500659 h 1783724"/>
              <a:gd name="connsiteX166" fmla="*/ 3242143 w 12192000"/>
              <a:gd name="connsiteY166" fmla="*/ 1505268 h 1783724"/>
              <a:gd name="connsiteX167" fmla="*/ 3122401 w 12192000"/>
              <a:gd name="connsiteY167" fmla="*/ 1511314 h 1783724"/>
              <a:gd name="connsiteX168" fmla="*/ 3010177 w 12192000"/>
              <a:gd name="connsiteY168" fmla="*/ 1513132 h 1783724"/>
              <a:gd name="connsiteX169" fmla="*/ 2782615 w 12192000"/>
              <a:gd name="connsiteY169" fmla="*/ 1509375 h 1783724"/>
              <a:gd name="connsiteX170" fmla="*/ 2668665 w 12192000"/>
              <a:gd name="connsiteY170" fmla="*/ 1517660 h 1783724"/>
              <a:gd name="connsiteX171" fmla="*/ 2548073 w 12192000"/>
              <a:gd name="connsiteY171" fmla="*/ 1516667 h 1783724"/>
              <a:gd name="connsiteX172" fmla="*/ 2423377 w 12192000"/>
              <a:gd name="connsiteY172" fmla="*/ 1527776 h 1783724"/>
              <a:gd name="connsiteX173" fmla="*/ 2295298 w 12192000"/>
              <a:gd name="connsiteY173" fmla="*/ 1534368 h 1783724"/>
              <a:gd name="connsiteX174" fmla="*/ 2188781 w 12192000"/>
              <a:gd name="connsiteY174" fmla="*/ 1529677 h 1783724"/>
              <a:gd name="connsiteX175" fmla="*/ 2074855 w 12192000"/>
              <a:gd name="connsiteY175" fmla="*/ 1515446 h 1783724"/>
              <a:gd name="connsiteX176" fmla="*/ 2012587 w 12192000"/>
              <a:gd name="connsiteY176" fmla="*/ 1522487 h 1783724"/>
              <a:gd name="connsiteX177" fmla="*/ 1932075 w 12192000"/>
              <a:gd name="connsiteY177" fmla="*/ 1517914 h 1783724"/>
              <a:gd name="connsiteX178" fmla="*/ 1908490 w 12192000"/>
              <a:gd name="connsiteY178" fmla="*/ 1526423 h 1783724"/>
              <a:gd name="connsiteX179" fmla="*/ 1908410 w 12192000"/>
              <a:gd name="connsiteY179" fmla="*/ 1526410 h 1783724"/>
              <a:gd name="connsiteX180" fmla="*/ 1901918 w 12192000"/>
              <a:gd name="connsiteY180" fmla="*/ 1522410 h 1783724"/>
              <a:gd name="connsiteX181" fmla="*/ 1876753 w 12192000"/>
              <a:gd name="connsiteY181" fmla="*/ 1517619 h 1783724"/>
              <a:gd name="connsiteX182" fmla="*/ 1858194 w 12192000"/>
              <a:gd name="connsiteY182" fmla="*/ 1522343 h 1783724"/>
              <a:gd name="connsiteX183" fmla="*/ 1702657 w 12192000"/>
              <a:gd name="connsiteY183" fmla="*/ 1510562 h 1783724"/>
              <a:gd name="connsiteX184" fmla="*/ 1701421 w 12192000"/>
              <a:gd name="connsiteY184" fmla="*/ 1510775 h 1783724"/>
              <a:gd name="connsiteX185" fmla="*/ 1699973 w 12192000"/>
              <a:gd name="connsiteY185" fmla="*/ 1507739 h 1783724"/>
              <a:gd name="connsiteX186" fmla="*/ 1682526 w 12192000"/>
              <a:gd name="connsiteY186" fmla="*/ 1504598 h 1783724"/>
              <a:gd name="connsiteX187" fmla="*/ 1677380 w 12192000"/>
              <a:gd name="connsiteY187" fmla="*/ 1504851 h 1783724"/>
              <a:gd name="connsiteX188" fmla="*/ 1670304 w 12192000"/>
              <a:gd name="connsiteY188" fmla="*/ 1503744 h 1783724"/>
              <a:gd name="connsiteX189" fmla="*/ 1670197 w 12192000"/>
              <a:gd name="connsiteY189" fmla="*/ 1503497 h 1783724"/>
              <a:gd name="connsiteX190" fmla="*/ 1626301 w 12192000"/>
              <a:gd name="connsiteY190" fmla="*/ 1474931 h 1783724"/>
              <a:gd name="connsiteX191" fmla="*/ 1535119 w 12192000"/>
              <a:gd name="connsiteY191" fmla="*/ 1463075 h 1783724"/>
              <a:gd name="connsiteX192" fmla="*/ 1531340 w 12192000"/>
              <a:gd name="connsiteY192" fmla="*/ 1461293 h 1783724"/>
              <a:gd name="connsiteX193" fmla="*/ 1498454 w 12192000"/>
              <a:gd name="connsiteY193" fmla="*/ 1463478 h 1783724"/>
              <a:gd name="connsiteX194" fmla="*/ 1478806 w 12192000"/>
              <a:gd name="connsiteY194" fmla="*/ 1464611 h 1783724"/>
              <a:gd name="connsiteX195" fmla="*/ 1358081 w 12192000"/>
              <a:gd name="connsiteY195" fmla="*/ 1455545 h 1783724"/>
              <a:gd name="connsiteX196" fmla="*/ 1222449 w 12192000"/>
              <a:gd name="connsiteY196" fmla="*/ 1455454 h 1783724"/>
              <a:gd name="connsiteX197" fmla="*/ 1180983 w 12192000"/>
              <a:gd name="connsiteY197" fmla="*/ 1440557 h 1783724"/>
              <a:gd name="connsiteX198" fmla="*/ 1018426 w 12192000"/>
              <a:gd name="connsiteY198" fmla="*/ 1400226 h 1783724"/>
              <a:gd name="connsiteX199" fmla="*/ 940021 w 12192000"/>
              <a:gd name="connsiteY199" fmla="*/ 1409452 h 1783724"/>
              <a:gd name="connsiteX200" fmla="*/ 940362 w 12192000"/>
              <a:gd name="connsiteY200" fmla="*/ 1408090 h 1783724"/>
              <a:gd name="connsiteX201" fmla="*/ 927147 w 12192000"/>
              <a:gd name="connsiteY201" fmla="*/ 1407436 h 1783724"/>
              <a:gd name="connsiteX202" fmla="*/ 915481 w 12192000"/>
              <a:gd name="connsiteY202" fmla="*/ 1395526 h 1783724"/>
              <a:gd name="connsiteX203" fmla="*/ 884363 w 12192000"/>
              <a:gd name="connsiteY203" fmla="*/ 1395024 h 1783724"/>
              <a:gd name="connsiteX204" fmla="*/ 883522 w 12192000"/>
              <a:gd name="connsiteY204" fmla="*/ 1400267 h 1783724"/>
              <a:gd name="connsiteX205" fmla="*/ 865903 w 12192000"/>
              <a:gd name="connsiteY205" fmla="*/ 1394324 h 1783724"/>
              <a:gd name="connsiteX206" fmla="*/ 790832 w 12192000"/>
              <a:gd name="connsiteY206" fmla="*/ 1370999 h 1783724"/>
              <a:gd name="connsiteX207" fmla="*/ 749766 w 12192000"/>
              <a:gd name="connsiteY207" fmla="*/ 1353216 h 1783724"/>
              <a:gd name="connsiteX208" fmla="*/ 705470 w 12192000"/>
              <a:gd name="connsiteY208" fmla="*/ 1354328 h 1783724"/>
              <a:gd name="connsiteX209" fmla="*/ 692371 w 12192000"/>
              <a:gd name="connsiteY209" fmla="*/ 1343942 h 1783724"/>
              <a:gd name="connsiteX210" fmla="*/ 690203 w 12192000"/>
              <a:gd name="connsiteY210" fmla="*/ 1341970 h 1783724"/>
              <a:gd name="connsiteX211" fmla="*/ 679574 w 12192000"/>
              <a:gd name="connsiteY211" fmla="*/ 1338069 h 1783724"/>
              <a:gd name="connsiteX212" fmla="*/ 679009 w 12192000"/>
              <a:gd name="connsiteY212" fmla="*/ 1331966 h 1783724"/>
              <a:gd name="connsiteX213" fmla="*/ 664756 w 12192000"/>
              <a:gd name="connsiteY213" fmla="*/ 1322509 h 1783724"/>
              <a:gd name="connsiteX214" fmla="*/ 644515 w 12192000"/>
              <a:gd name="connsiteY214" fmla="*/ 1316732 h 1783724"/>
              <a:gd name="connsiteX215" fmla="*/ 545716 w 12192000"/>
              <a:gd name="connsiteY215" fmla="*/ 1294878 h 1783724"/>
              <a:gd name="connsiteX216" fmla="*/ 488094 w 12192000"/>
              <a:gd name="connsiteY216" fmla="*/ 1278596 h 1783724"/>
              <a:gd name="connsiteX217" fmla="*/ 468538 w 12192000"/>
              <a:gd name="connsiteY217" fmla="*/ 1267376 h 1783724"/>
              <a:gd name="connsiteX218" fmla="*/ 439655 w 12192000"/>
              <a:gd name="connsiteY218" fmla="*/ 1255090 h 1783724"/>
              <a:gd name="connsiteX219" fmla="*/ 390496 w 12192000"/>
              <a:gd name="connsiteY219" fmla="*/ 1229512 h 1783724"/>
              <a:gd name="connsiteX220" fmla="*/ 362616 w 12192000"/>
              <a:gd name="connsiteY220" fmla="*/ 1221981 h 1783724"/>
              <a:gd name="connsiteX221" fmla="*/ 348184 w 12192000"/>
              <a:gd name="connsiteY221" fmla="*/ 1213437 h 1783724"/>
              <a:gd name="connsiteX222" fmla="*/ 341576 w 12192000"/>
              <a:gd name="connsiteY222" fmla="*/ 1212583 h 1783724"/>
              <a:gd name="connsiteX223" fmla="*/ 320370 w 12192000"/>
              <a:gd name="connsiteY223" fmla="*/ 1206827 h 1783724"/>
              <a:gd name="connsiteX224" fmla="*/ 308082 w 12192000"/>
              <a:gd name="connsiteY224" fmla="*/ 1204195 h 1783724"/>
              <a:gd name="connsiteX225" fmla="*/ 303141 w 12192000"/>
              <a:gd name="connsiteY225" fmla="*/ 1203396 h 1783724"/>
              <a:gd name="connsiteX226" fmla="*/ 260955 w 12192000"/>
              <a:gd name="connsiteY226" fmla="*/ 1203345 h 1783724"/>
              <a:gd name="connsiteX227" fmla="*/ 234352 w 12192000"/>
              <a:gd name="connsiteY227" fmla="*/ 1193972 h 1783724"/>
              <a:gd name="connsiteX228" fmla="*/ 210954 w 12192000"/>
              <a:gd name="connsiteY228" fmla="*/ 1192326 h 1783724"/>
              <a:gd name="connsiteX229" fmla="*/ 204851 w 12192000"/>
              <a:gd name="connsiteY229" fmla="*/ 1190210 h 1783724"/>
              <a:gd name="connsiteX230" fmla="*/ 145778 w 12192000"/>
              <a:gd name="connsiteY230" fmla="*/ 1190651 h 1783724"/>
              <a:gd name="connsiteX231" fmla="*/ 105518 w 12192000"/>
              <a:gd name="connsiteY231" fmla="*/ 1184937 h 1783724"/>
              <a:gd name="connsiteX232" fmla="*/ 17623 w 12192000"/>
              <a:gd name="connsiteY232" fmla="*/ 1185238 h 1783724"/>
              <a:gd name="connsiteX233" fmla="*/ 0 w 12192000"/>
              <a:gd name="connsiteY233" fmla="*/ 1184768 h 1783724"/>
              <a:gd name="connsiteX234" fmla="*/ 0 w 12192000"/>
              <a:gd name="connsiteY234" fmla="*/ 0 h 1783724"/>
              <a:gd name="connsiteX0" fmla="*/ 0 w 12192000"/>
              <a:gd name="connsiteY0" fmla="*/ 0 h 1791309"/>
              <a:gd name="connsiteX1" fmla="*/ 12192000 w 12192000"/>
              <a:gd name="connsiteY1" fmla="*/ 0 h 1791309"/>
              <a:gd name="connsiteX2" fmla="*/ 12192000 w 12192000"/>
              <a:gd name="connsiteY2" fmla="*/ 1129867 h 1791309"/>
              <a:gd name="connsiteX3" fmla="*/ 12174158 w 12192000"/>
              <a:gd name="connsiteY3" fmla="*/ 1133797 h 1791309"/>
              <a:gd name="connsiteX4" fmla="*/ 12111983 w 12192000"/>
              <a:gd name="connsiteY4" fmla="*/ 1161939 h 1791309"/>
              <a:gd name="connsiteX5" fmla="*/ 11967186 w 12192000"/>
              <a:gd name="connsiteY5" fmla="*/ 1201206 h 1791309"/>
              <a:gd name="connsiteX6" fmla="*/ 11953646 w 12192000"/>
              <a:gd name="connsiteY6" fmla="*/ 1205499 h 1791309"/>
              <a:gd name="connsiteX7" fmla="*/ 11874413 w 12192000"/>
              <a:gd name="connsiteY7" fmla="*/ 1213569 h 1791309"/>
              <a:gd name="connsiteX8" fmla="*/ 11815251 w 12192000"/>
              <a:gd name="connsiteY8" fmla="*/ 1241020 h 1791309"/>
              <a:gd name="connsiteX9" fmla="*/ 11718610 w 12192000"/>
              <a:gd name="connsiteY9" fmla="*/ 1253479 h 1791309"/>
              <a:gd name="connsiteX10" fmla="*/ 11622463 w 12192000"/>
              <a:gd name="connsiteY10" fmla="*/ 1262368 h 1791309"/>
              <a:gd name="connsiteX11" fmla="*/ 11587426 w 12192000"/>
              <a:gd name="connsiteY11" fmla="*/ 1263916 h 1791309"/>
              <a:gd name="connsiteX12" fmla="*/ 11471543 w 12192000"/>
              <a:gd name="connsiteY12" fmla="*/ 1280394 h 1791309"/>
              <a:gd name="connsiteX13" fmla="*/ 11406215 w 12192000"/>
              <a:gd name="connsiteY13" fmla="*/ 1280453 h 1791309"/>
              <a:gd name="connsiteX14" fmla="*/ 11361043 w 12192000"/>
              <a:gd name="connsiteY14" fmla="*/ 1286632 h 1791309"/>
              <a:gd name="connsiteX15" fmla="*/ 11259450 w 12192000"/>
              <a:gd name="connsiteY15" fmla="*/ 1286738 h 1791309"/>
              <a:gd name="connsiteX16" fmla="*/ 11154950 w 12192000"/>
              <a:gd name="connsiteY16" fmla="*/ 1291274 h 1791309"/>
              <a:gd name="connsiteX17" fmla="*/ 11055163 w 12192000"/>
              <a:gd name="connsiteY17" fmla="*/ 1282991 h 1791309"/>
              <a:gd name="connsiteX18" fmla="*/ 10959430 w 12192000"/>
              <a:gd name="connsiteY18" fmla="*/ 1284028 h 1791309"/>
              <a:gd name="connsiteX19" fmla="*/ 10886552 w 12192000"/>
              <a:gd name="connsiteY19" fmla="*/ 1294734 h 1791309"/>
              <a:gd name="connsiteX20" fmla="*/ 10832696 w 12192000"/>
              <a:gd name="connsiteY20" fmla="*/ 1296692 h 1791309"/>
              <a:gd name="connsiteX21" fmla="*/ 10772242 w 12192000"/>
              <a:gd name="connsiteY21" fmla="*/ 1273555 h 1791309"/>
              <a:gd name="connsiteX22" fmla="*/ 10696254 w 12192000"/>
              <a:gd name="connsiteY22" fmla="*/ 1259247 h 1791309"/>
              <a:gd name="connsiteX23" fmla="*/ 10577832 w 12192000"/>
              <a:gd name="connsiteY23" fmla="*/ 1255994 h 1791309"/>
              <a:gd name="connsiteX24" fmla="*/ 10531976 w 12192000"/>
              <a:gd name="connsiteY24" fmla="*/ 1249692 h 1791309"/>
              <a:gd name="connsiteX25" fmla="*/ 10453101 w 12192000"/>
              <a:gd name="connsiteY25" fmla="*/ 1241000 h 1791309"/>
              <a:gd name="connsiteX26" fmla="*/ 10407706 w 12192000"/>
              <a:gd name="connsiteY26" fmla="*/ 1235650 h 1791309"/>
              <a:gd name="connsiteX27" fmla="*/ 10368559 w 12192000"/>
              <a:gd name="connsiteY27" fmla="*/ 1235686 h 1791309"/>
              <a:gd name="connsiteX28" fmla="*/ 10352542 w 12192000"/>
              <a:gd name="connsiteY28" fmla="*/ 1245817 h 1791309"/>
              <a:gd name="connsiteX29" fmla="*/ 10294918 w 12192000"/>
              <a:gd name="connsiteY29" fmla="*/ 1263549 h 1791309"/>
              <a:gd name="connsiteX30" fmla="*/ 10271059 w 12192000"/>
              <a:gd name="connsiteY30" fmla="*/ 1265010 h 1791309"/>
              <a:gd name="connsiteX31" fmla="*/ 10239064 w 12192000"/>
              <a:gd name="connsiteY31" fmla="*/ 1270598 h 1791309"/>
              <a:gd name="connsiteX32" fmla="*/ 10181078 w 12192000"/>
              <a:gd name="connsiteY32" fmla="*/ 1276374 h 1791309"/>
              <a:gd name="connsiteX33" fmla="*/ 10153458 w 12192000"/>
              <a:gd name="connsiteY33" fmla="*/ 1285229 h 1791309"/>
              <a:gd name="connsiteX34" fmla="*/ 10140775 w 12192000"/>
              <a:gd name="connsiteY34" fmla="*/ 1285847 h 1791309"/>
              <a:gd name="connsiteX35" fmla="*/ 10132055 w 12192000"/>
              <a:gd name="connsiteY35" fmla="*/ 1297214 h 1791309"/>
              <a:gd name="connsiteX36" fmla="*/ 10094093 w 12192000"/>
              <a:gd name="connsiteY36" fmla="*/ 1316697 h 1791309"/>
              <a:gd name="connsiteX37" fmla="*/ 10054855 w 12192000"/>
              <a:gd name="connsiteY37" fmla="*/ 1316203 h 1791309"/>
              <a:gd name="connsiteX38" fmla="*/ 10016268 w 12192000"/>
              <a:gd name="connsiteY38" fmla="*/ 1325133 h 1791309"/>
              <a:gd name="connsiteX39" fmla="*/ 9937115 w 12192000"/>
              <a:gd name="connsiteY39" fmla="*/ 1337731 h 1791309"/>
              <a:gd name="connsiteX40" fmla="*/ 9824942 w 12192000"/>
              <a:gd name="connsiteY40" fmla="*/ 1342969 h 1791309"/>
              <a:gd name="connsiteX41" fmla="*/ 9705553 w 12192000"/>
              <a:gd name="connsiteY41" fmla="*/ 1359323 h 1791309"/>
              <a:gd name="connsiteX42" fmla="*/ 9589915 w 12192000"/>
              <a:gd name="connsiteY42" fmla="*/ 1382355 h 1791309"/>
              <a:gd name="connsiteX43" fmla="*/ 9315048 w 12192000"/>
              <a:gd name="connsiteY43" fmla="*/ 1428626 h 1791309"/>
              <a:gd name="connsiteX44" fmla="*/ 9209077 w 12192000"/>
              <a:gd name="connsiteY44" fmla="*/ 1448049 h 1791309"/>
              <a:gd name="connsiteX45" fmla="*/ 9133300 w 12192000"/>
              <a:gd name="connsiteY45" fmla="*/ 1456152 h 1791309"/>
              <a:gd name="connsiteX46" fmla="*/ 9031264 w 12192000"/>
              <a:gd name="connsiteY46" fmla="*/ 1462053 h 1791309"/>
              <a:gd name="connsiteX47" fmla="*/ 8983321 w 12192000"/>
              <a:gd name="connsiteY47" fmla="*/ 1464616 h 1791309"/>
              <a:gd name="connsiteX48" fmla="*/ 8983035 w 12192000"/>
              <a:gd name="connsiteY48" fmla="*/ 1464417 h 1791309"/>
              <a:gd name="connsiteX49" fmla="*/ 8974072 w 12192000"/>
              <a:gd name="connsiteY49" fmla="*/ 1465390 h 1791309"/>
              <a:gd name="connsiteX50" fmla="*/ 8968242 w 12192000"/>
              <a:gd name="connsiteY50" fmla="*/ 1467079 h 1791309"/>
              <a:gd name="connsiteX51" fmla="*/ 8952199 w 12192000"/>
              <a:gd name="connsiteY51" fmla="*/ 1469700 h 1791309"/>
              <a:gd name="connsiteX52" fmla="*/ 8945873 w 12192000"/>
              <a:gd name="connsiteY52" fmla="*/ 1469099 h 1791309"/>
              <a:gd name="connsiteX53" fmla="*/ 8940905 w 12192000"/>
              <a:gd name="connsiteY53" fmla="*/ 1467238 h 1791309"/>
              <a:gd name="connsiteX54" fmla="*/ 8906846 w 12192000"/>
              <a:gd name="connsiteY54" fmla="*/ 1464481 h 1791309"/>
              <a:gd name="connsiteX55" fmla="*/ 8730411 w 12192000"/>
              <a:gd name="connsiteY55" fmla="*/ 1479838 h 1791309"/>
              <a:gd name="connsiteX56" fmla="*/ 8685834 w 12192000"/>
              <a:gd name="connsiteY56" fmla="*/ 1481431 h 1791309"/>
              <a:gd name="connsiteX57" fmla="*/ 8574116 w 12192000"/>
              <a:gd name="connsiteY57" fmla="*/ 1488166 h 1791309"/>
              <a:gd name="connsiteX58" fmla="*/ 8503254 w 12192000"/>
              <a:gd name="connsiteY58" fmla="*/ 1475627 h 1791309"/>
              <a:gd name="connsiteX59" fmla="*/ 8489028 w 12192000"/>
              <a:gd name="connsiteY59" fmla="*/ 1480483 h 1791309"/>
              <a:gd name="connsiteX60" fmla="*/ 8484222 w 12192000"/>
              <a:gd name="connsiteY60" fmla="*/ 1482955 h 1791309"/>
              <a:gd name="connsiteX61" fmla="*/ 8476034 w 12192000"/>
              <a:gd name="connsiteY61" fmla="*/ 1485197 h 1791309"/>
              <a:gd name="connsiteX62" fmla="*/ 8475659 w 12192000"/>
              <a:gd name="connsiteY62" fmla="*/ 1485048 h 1791309"/>
              <a:gd name="connsiteX63" fmla="*/ 8468325 w 12192000"/>
              <a:gd name="connsiteY63" fmla="*/ 1487552 h 1791309"/>
              <a:gd name="connsiteX64" fmla="*/ 8401298 w 12192000"/>
              <a:gd name="connsiteY64" fmla="*/ 1493672 h 1791309"/>
              <a:gd name="connsiteX65" fmla="*/ 8390295 w 12192000"/>
              <a:gd name="connsiteY65" fmla="*/ 1502138 h 1791309"/>
              <a:gd name="connsiteX66" fmla="*/ 8370102 w 12192000"/>
              <a:gd name="connsiteY66" fmla="*/ 1508730 h 1791309"/>
              <a:gd name="connsiteX67" fmla="*/ 8248843 w 12192000"/>
              <a:gd name="connsiteY67" fmla="*/ 1537060 h 1791309"/>
              <a:gd name="connsiteX68" fmla="*/ 8244399 w 12192000"/>
              <a:gd name="connsiteY68" fmla="*/ 1538596 h 1791309"/>
              <a:gd name="connsiteX69" fmla="*/ 8241700 w 12192000"/>
              <a:gd name="connsiteY69" fmla="*/ 1538396 h 1791309"/>
              <a:gd name="connsiteX70" fmla="*/ 8230388 w 12192000"/>
              <a:gd name="connsiteY70" fmla="*/ 1546517 h 1791309"/>
              <a:gd name="connsiteX71" fmla="*/ 8224228 w 12192000"/>
              <a:gd name="connsiteY71" fmla="*/ 1557267 h 1791309"/>
              <a:gd name="connsiteX72" fmla="*/ 8199666 w 12192000"/>
              <a:gd name="connsiteY72" fmla="*/ 1559012 h 1791309"/>
              <a:gd name="connsiteX73" fmla="*/ 8194548 w 12192000"/>
              <a:gd name="connsiteY73" fmla="*/ 1565013 h 1791309"/>
              <a:gd name="connsiteX74" fmla="*/ 8165771 w 12192000"/>
              <a:gd name="connsiteY74" fmla="*/ 1579116 h 1791309"/>
              <a:gd name="connsiteX75" fmla="*/ 8116832 w 12192000"/>
              <a:gd name="connsiteY75" fmla="*/ 1608547 h 1791309"/>
              <a:gd name="connsiteX76" fmla="*/ 8089016 w 12192000"/>
              <a:gd name="connsiteY76" fmla="*/ 1617129 h 1791309"/>
              <a:gd name="connsiteX77" fmla="*/ 8074658 w 12192000"/>
              <a:gd name="connsiteY77" fmla="*/ 1626971 h 1791309"/>
              <a:gd name="connsiteX78" fmla="*/ 8068056 w 12192000"/>
              <a:gd name="connsiteY78" fmla="*/ 1627924 h 1791309"/>
              <a:gd name="connsiteX79" fmla="*/ 8046900 w 12192000"/>
              <a:gd name="connsiteY79" fmla="*/ 1634483 h 1791309"/>
              <a:gd name="connsiteX80" fmla="*/ 8034634 w 12192000"/>
              <a:gd name="connsiteY80" fmla="*/ 1637466 h 1791309"/>
              <a:gd name="connsiteX81" fmla="*/ 8029700 w 12192000"/>
              <a:gd name="connsiteY81" fmla="*/ 1638364 h 1791309"/>
              <a:gd name="connsiteX82" fmla="*/ 7987514 w 12192000"/>
              <a:gd name="connsiteY82" fmla="*/ 1638160 h 1791309"/>
              <a:gd name="connsiteX83" fmla="*/ 7960991 w 12192000"/>
              <a:gd name="connsiteY83" fmla="*/ 1648892 h 1791309"/>
              <a:gd name="connsiteX84" fmla="*/ 7937606 w 12192000"/>
              <a:gd name="connsiteY84" fmla="*/ 1650659 h 1791309"/>
              <a:gd name="connsiteX85" fmla="*/ 7931522 w 12192000"/>
              <a:gd name="connsiteY85" fmla="*/ 1653082 h 1791309"/>
              <a:gd name="connsiteX86" fmla="*/ 7872444 w 12192000"/>
              <a:gd name="connsiteY86" fmla="*/ 1652202 h 1791309"/>
              <a:gd name="connsiteX87" fmla="*/ 7832232 w 12192000"/>
              <a:gd name="connsiteY87" fmla="*/ 1658594 h 1791309"/>
              <a:gd name="connsiteX88" fmla="*/ 7744332 w 12192000"/>
              <a:gd name="connsiteY88" fmla="*/ 1657695 h 1791309"/>
              <a:gd name="connsiteX89" fmla="*/ 7723062 w 12192000"/>
              <a:gd name="connsiteY89" fmla="*/ 1658222 h 1791309"/>
              <a:gd name="connsiteX90" fmla="*/ 7705682 w 12192000"/>
              <a:gd name="connsiteY90" fmla="*/ 1664606 h 1791309"/>
              <a:gd name="connsiteX91" fmla="*/ 7702441 w 12192000"/>
              <a:gd name="connsiteY91" fmla="*/ 1671260 h 1791309"/>
              <a:gd name="connsiteX92" fmla="*/ 7690889 w 12192000"/>
              <a:gd name="connsiteY92" fmla="*/ 1672499 h 1791309"/>
              <a:gd name="connsiteX93" fmla="*/ 7688002 w 12192000"/>
              <a:gd name="connsiteY93" fmla="*/ 1674071 h 1791309"/>
              <a:gd name="connsiteX94" fmla="*/ 7671275 w 12192000"/>
              <a:gd name="connsiteY94" fmla="*/ 1681835 h 1791309"/>
              <a:gd name="connsiteX95" fmla="*/ 7585018 w 12192000"/>
              <a:gd name="connsiteY95" fmla="*/ 1675431 h 1791309"/>
              <a:gd name="connsiteX96" fmla="*/ 7471472 w 12192000"/>
              <a:gd name="connsiteY96" fmla="*/ 1682487 h 1791309"/>
              <a:gd name="connsiteX97" fmla="*/ 7381391 w 12192000"/>
              <a:gd name="connsiteY97" fmla="*/ 1689122 h 1791309"/>
              <a:gd name="connsiteX98" fmla="*/ 7292528 w 12192000"/>
              <a:gd name="connsiteY98" fmla="*/ 1689863 h 1791309"/>
              <a:gd name="connsiteX99" fmla="*/ 7226210 w 12192000"/>
              <a:gd name="connsiteY99" fmla="*/ 1684783 h 1791309"/>
              <a:gd name="connsiteX100" fmla="*/ 7179107 w 12192000"/>
              <a:gd name="connsiteY100" fmla="*/ 1664705 h 1791309"/>
              <a:gd name="connsiteX101" fmla="*/ 7176110 w 12192000"/>
              <a:gd name="connsiteY101" fmla="*/ 1667956 h 1791309"/>
              <a:gd name="connsiteX102" fmla="*/ 7149935 w 12192000"/>
              <a:gd name="connsiteY102" fmla="*/ 1671723 h 1791309"/>
              <a:gd name="connsiteX103" fmla="*/ 7076173 w 12192000"/>
              <a:gd name="connsiteY103" fmla="*/ 1681613 h 1791309"/>
              <a:gd name="connsiteX104" fmla="*/ 7002038 w 12192000"/>
              <a:gd name="connsiteY104" fmla="*/ 1684528 h 1791309"/>
              <a:gd name="connsiteX105" fmla="*/ 6883473 w 12192000"/>
              <a:gd name="connsiteY105" fmla="*/ 1705122 h 1791309"/>
              <a:gd name="connsiteX106" fmla="*/ 6692022 w 12192000"/>
              <a:gd name="connsiteY106" fmla="*/ 1713707 h 1791309"/>
              <a:gd name="connsiteX107" fmla="*/ 6589722 w 12192000"/>
              <a:gd name="connsiteY107" fmla="*/ 1723098 h 1791309"/>
              <a:gd name="connsiteX108" fmla="*/ 6301694 w 12192000"/>
              <a:gd name="connsiteY108" fmla="*/ 1743703 h 1791309"/>
              <a:gd name="connsiteX109" fmla="*/ 6183195 w 12192000"/>
              <a:gd name="connsiteY109" fmla="*/ 1758873 h 1791309"/>
              <a:gd name="connsiteX110" fmla="*/ 6123126 w 12192000"/>
              <a:gd name="connsiteY110" fmla="*/ 1768552 h 1791309"/>
              <a:gd name="connsiteX111" fmla="*/ 6096136 w 12192000"/>
              <a:gd name="connsiteY111" fmla="*/ 1767260 h 1791309"/>
              <a:gd name="connsiteX112" fmla="*/ 6032917 w 12192000"/>
              <a:gd name="connsiteY112" fmla="*/ 1781697 h 1791309"/>
              <a:gd name="connsiteX113" fmla="*/ 5977870 w 12192000"/>
              <a:gd name="connsiteY113" fmla="*/ 1771268 h 1791309"/>
              <a:gd name="connsiteX114" fmla="*/ 5916336 w 12192000"/>
              <a:gd name="connsiteY114" fmla="*/ 1780879 h 1791309"/>
              <a:gd name="connsiteX115" fmla="*/ 5867980 w 12192000"/>
              <a:gd name="connsiteY115" fmla="*/ 1783724 h 1791309"/>
              <a:gd name="connsiteX116" fmla="*/ 5743302 w 12192000"/>
              <a:gd name="connsiteY116" fmla="*/ 1782136 h 1791309"/>
              <a:gd name="connsiteX117" fmla="*/ 5607054 w 12192000"/>
              <a:gd name="connsiteY117" fmla="*/ 1775578 h 1791309"/>
              <a:gd name="connsiteX118" fmla="*/ 5507342 w 12192000"/>
              <a:gd name="connsiteY118" fmla="*/ 1791309 h 1791309"/>
              <a:gd name="connsiteX119" fmla="*/ 5412840 w 12192000"/>
              <a:gd name="connsiteY119" fmla="*/ 1767920 h 1791309"/>
              <a:gd name="connsiteX120" fmla="*/ 5361713 w 12192000"/>
              <a:gd name="connsiteY120" fmla="*/ 1773980 h 1791309"/>
              <a:gd name="connsiteX121" fmla="*/ 5241786 w 12192000"/>
              <a:gd name="connsiteY121" fmla="*/ 1756656 h 1791309"/>
              <a:gd name="connsiteX122" fmla="*/ 5202963 w 12192000"/>
              <a:gd name="connsiteY122" fmla="*/ 1747306 h 1791309"/>
              <a:gd name="connsiteX123" fmla="*/ 5154668 w 12192000"/>
              <a:gd name="connsiteY123" fmla="*/ 1744668 h 1791309"/>
              <a:gd name="connsiteX124" fmla="*/ 5136547 w 12192000"/>
              <a:gd name="connsiteY124" fmla="*/ 1738620 h 1791309"/>
              <a:gd name="connsiteX125" fmla="*/ 5122587 w 12192000"/>
              <a:gd name="connsiteY125" fmla="*/ 1735756 h 1791309"/>
              <a:gd name="connsiteX126" fmla="*/ 5119579 w 12192000"/>
              <a:gd name="connsiteY126" fmla="*/ 1734004 h 1791309"/>
              <a:gd name="connsiteX127" fmla="*/ 5101616 w 12192000"/>
              <a:gd name="connsiteY127" fmla="*/ 1724948 h 1791309"/>
              <a:gd name="connsiteX128" fmla="*/ 5045783 w 12192000"/>
              <a:gd name="connsiteY128" fmla="*/ 1730209 h 1791309"/>
              <a:gd name="connsiteX129" fmla="*/ 4991477 w 12192000"/>
              <a:gd name="connsiteY129" fmla="*/ 1716450 h 1791309"/>
              <a:gd name="connsiteX130" fmla="*/ 4820387 w 12192000"/>
              <a:gd name="connsiteY130" fmla="*/ 1695973 h 1791309"/>
              <a:gd name="connsiteX131" fmla="*/ 4755339 w 12192000"/>
              <a:gd name="connsiteY131" fmla="*/ 1700569 h 1791309"/>
              <a:gd name="connsiteX132" fmla="*/ 4714053 w 12192000"/>
              <a:gd name="connsiteY132" fmla="*/ 1695822 h 1791309"/>
              <a:gd name="connsiteX133" fmla="*/ 4691073 w 12192000"/>
              <a:gd name="connsiteY133" fmla="*/ 1693377 h 1791309"/>
              <a:gd name="connsiteX134" fmla="*/ 4495727 w 12192000"/>
              <a:gd name="connsiteY134" fmla="*/ 1656633 h 1791309"/>
              <a:gd name="connsiteX135" fmla="*/ 4428317 w 12192000"/>
              <a:gd name="connsiteY135" fmla="*/ 1646311 h 1791309"/>
              <a:gd name="connsiteX136" fmla="*/ 4424455 w 12192000"/>
              <a:gd name="connsiteY136" fmla="*/ 1646545 h 1791309"/>
              <a:gd name="connsiteX137" fmla="*/ 4418141 w 12192000"/>
              <a:gd name="connsiteY137" fmla="*/ 1643457 h 1791309"/>
              <a:gd name="connsiteX138" fmla="*/ 4389054 w 12192000"/>
              <a:gd name="connsiteY138" fmla="*/ 1635100 h 1791309"/>
              <a:gd name="connsiteX139" fmla="*/ 4243963 w 12192000"/>
              <a:gd name="connsiteY139" fmla="*/ 1600547 h 1791309"/>
              <a:gd name="connsiteX140" fmla="*/ 4230390 w 12192000"/>
              <a:gd name="connsiteY140" fmla="*/ 1596782 h 1791309"/>
              <a:gd name="connsiteX141" fmla="*/ 4151096 w 12192000"/>
              <a:gd name="connsiteY141" fmla="*/ 1589415 h 1791309"/>
              <a:gd name="connsiteX142" fmla="*/ 4091729 w 12192000"/>
              <a:gd name="connsiteY142" fmla="*/ 1565484 h 1791309"/>
              <a:gd name="connsiteX143" fmla="*/ 3994992 w 12192000"/>
              <a:gd name="connsiteY143" fmla="*/ 1554250 h 1791309"/>
              <a:gd name="connsiteX144" fmla="*/ 3898778 w 12192000"/>
              <a:gd name="connsiteY144" fmla="*/ 1546088 h 1791309"/>
              <a:gd name="connsiteX145" fmla="*/ 3863728 w 12192000"/>
              <a:gd name="connsiteY145" fmla="*/ 1544567 h 1791309"/>
              <a:gd name="connsiteX146" fmla="*/ 3729252 w 12192000"/>
              <a:gd name="connsiteY146" fmla="*/ 1544592 h 1791309"/>
              <a:gd name="connsiteX147" fmla="*/ 3716543 w 12192000"/>
              <a:gd name="connsiteY147" fmla="*/ 1541771 h 1791309"/>
              <a:gd name="connsiteX148" fmla="*/ 3715389 w 12192000"/>
              <a:gd name="connsiteY148" fmla="*/ 1538406 h 1791309"/>
              <a:gd name="connsiteX149" fmla="*/ 3682391 w 12192000"/>
              <a:gd name="connsiteY149" fmla="*/ 1529372 h 1791309"/>
              <a:gd name="connsiteX150" fmla="*/ 3669607 w 12192000"/>
              <a:gd name="connsiteY150" fmla="*/ 1534463 h 1791309"/>
              <a:gd name="connsiteX151" fmla="*/ 3669577 w 12192000"/>
              <a:gd name="connsiteY151" fmla="*/ 1534458 h 1791309"/>
              <a:gd name="connsiteX152" fmla="*/ 3660365 w 12192000"/>
              <a:gd name="connsiteY152" fmla="*/ 1531370 h 1791309"/>
              <a:gd name="connsiteX153" fmla="*/ 3637171 w 12192000"/>
              <a:gd name="connsiteY153" fmla="*/ 1523813 h 1791309"/>
              <a:gd name="connsiteX154" fmla="*/ 3636519 w 12192000"/>
              <a:gd name="connsiteY154" fmla="*/ 1523773 h 1791309"/>
              <a:gd name="connsiteX155" fmla="*/ 3589716 w 12192000"/>
              <a:gd name="connsiteY155" fmla="*/ 1506360 h 1791309"/>
              <a:gd name="connsiteX156" fmla="*/ 3583541 w 12192000"/>
              <a:gd name="connsiteY156" fmla="*/ 1507469 h 1791309"/>
              <a:gd name="connsiteX157" fmla="*/ 3574426 w 12192000"/>
              <a:gd name="connsiteY157" fmla="*/ 1507574 h 1791309"/>
              <a:gd name="connsiteX158" fmla="*/ 3574190 w 12192000"/>
              <a:gd name="connsiteY158" fmla="*/ 1507350 h 1791309"/>
              <a:gd name="connsiteX159" fmla="*/ 3565671 w 12192000"/>
              <a:gd name="connsiteY159" fmla="*/ 1507894 h 1791309"/>
              <a:gd name="connsiteX160" fmla="*/ 3515816 w 12192000"/>
              <a:gd name="connsiteY160" fmla="*/ 1499688 h 1791309"/>
              <a:gd name="connsiteX161" fmla="*/ 3452912 w 12192000"/>
              <a:gd name="connsiteY161" fmla="*/ 1496444 h 1791309"/>
              <a:gd name="connsiteX162" fmla="*/ 3380405 w 12192000"/>
              <a:gd name="connsiteY162" fmla="*/ 1486216 h 1791309"/>
              <a:gd name="connsiteX163" fmla="*/ 3343625 w 12192000"/>
              <a:gd name="connsiteY163" fmla="*/ 1500147 h 1791309"/>
              <a:gd name="connsiteX164" fmla="*/ 3323774 w 12192000"/>
              <a:gd name="connsiteY164" fmla="*/ 1501476 h 1791309"/>
              <a:gd name="connsiteX165" fmla="*/ 3321444 w 12192000"/>
              <a:gd name="connsiteY165" fmla="*/ 1500659 h 1791309"/>
              <a:gd name="connsiteX166" fmla="*/ 3242143 w 12192000"/>
              <a:gd name="connsiteY166" fmla="*/ 1505268 h 1791309"/>
              <a:gd name="connsiteX167" fmla="*/ 3122401 w 12192000"/>
              <a:gd name="connsiteY167" fmla="*/ 1511314 h 1791309"/>
              <a:gd name="connsiteX168" fmla="*/ 3010177 w 12192000"/>
              <a:gd name="connsiteY168" fmla="*/ 1513132 h 1791309"/>
              <a:gd name="connsiteX169" fmla="*/ 2782615 w 12192000"/>
              <a:gd name="connsiteY169" fmla="*/ 1509375 h 1791309"/>
              <a:gd name="connsiteX170" fmla="*/ 2668665 w 12192000"/>
              <a:gd name="connsiteY170" fmla="*/ 1517660 h 1791309"/>
              <a:gd name="connsiteX171" fmla="*/ 2548073 w 12192000"/>
              <a:gd name="connsiteY171" fmla="*/ 1516667 h 1791309"/>
              <a:gd name="connsiteX172" fmla="*/ 2423377 w 12192000"/>
              <a:gd name="connsiteY172" fmla="*/ 1527776 h 1791309"/>
              <a:gd name="connsiteX173" fmla="*/ 2295298 w 12192000"/>
              <a:gd name="connsiteY173" fmla="*/ 1534368 h 1791309"/>
              <a:gd name="connsiteX174" fmla="*/ 2188781 w 12192000"/>
              <a:gd name="connsiteY174" fmla="*/ 1529677 h 1791309"/>
              <a:gd name="connsiteX175" fmla="*/ 2074855 w 12192000"/>
              <a:gd name="connsiteY175" fmla="*/ 1515446 h 1791309"/>
              <a:gd name="connsiteX176" fmla="*/ 2012587 w 12192000"/>
              <a:gd name="connsiteY176" fmla="*/ 1522487 h 1791309"/>
              <a:gd name="connsiteX177" fmla="*/ 1932075 w 12192000"/>
              <a:gd name="connsiteY177" fmla="*/ 1517914 h 1791309"/>
              <a:gd name="connsiteX178" fmla="*/ 1908490 w 12192000"/>
              <a:gd name="connsiteY178" fmla="*/ 1526423 h 1791309"/>
              <a:gd name="connsiteX179" fmla="*/ 1908410 w 12192000"/>
              <a:gd name="connsiteY179" fmla="*/ 1526410 h 1791309"/>
              <a:gd name="connsiteX180" fmla="*/ 1901918 w 12192000"/>
              <a:gd name="connsiteY180" fmla="*/ 1522410 h 1791309"/>
              <a:gd name="connsiteX181" fmla="*/ 1876753 w 12192000"/>
              <a:gd name="connsiteY181" fmla="*/ 1517619 h 1791309"/>
              <a:gd name="connsiteX182" fmla="*/ 1858194 w 12192000"/>
              <a:gd name="connsiteY182" fmla="*/ 1522343 h 1791309"/>
              <a:gd name="connsiteX183" fmla="*/ 1702657 w 12192000"/>
              <a:gd name="connsiteY183" fmla="*/ 1510562 h 1791309"/>
              <a:gd name="connsiteX184" fmla="*/ 1701421 w 12192000"/>
              <a:gd name="connsiteY184" fmla="*/ 1510775 h 1791309"/>
              <a:gd name="connsiteX185" fmla="*/ 1699973 w 12192000"/>
              <a:gd name="connsiteY185" fmla="*/ 1507739 h 1791309"/>
              <a:gd name="connsiteX186" fmla="*/ 1682526 w 12192000"/>
              <a:gd name="connsiteY186" fmla="*/ 1504598 h 1791309"/>
              <a:gd name="connsiteX187" fmla="*/ 1677380 w 12192000"/>
              <a:gd name="connsiteY187" fmla="*/ 1504851 h 1791309"/>
              <a:gd name="connsiteX188" fmla="*/ 1670304 w 12192000"/>
              <a:gd name="connsiteY188" fmla="*/ 1503744 h 1791309"/>
              <a:gd name="connsiteX189" fmla="*/ 1670197 w 12192000"/>
              <a:gd name="connsiteY189" fmla="*/ 1503497 h 1791309"/>
              <a:gd name="connsiteX190" fmla="*/ 1626301 w 12192000"/>
              <a:gd name="connsiteY190" fmla="*/ 1474931 h 1791309"/>
              <a:gd name="connsiteX191" fmla="*/ 1535119 w 12192000"/>
              <a:gd name="connsiteY191" fmla="*/ 1463075 h 1791309"/>
              <a:gd name="connsiteX192" fmla="*/ 1531340 w 12192000"/>
              <a:gd name="connsiteY192" fmla="*/ 1461293 h 1791309"/>
              <a:gd name="connsiteX193" fmla="*/ 1498454 w 12192000"/>
              <a:gd name="connsiteY193" fmla="*/ 1463478 h 1791309"/>
              <a:gd name="connsiteX194" fmla="*/ 1478806 w 12192000"/>
              <a:gd name="connsiteY194" fmla="*/ 1464611 h 1791309"/>
              <a:gd name="connsiteX195" fmla="*/ 1358081 w 12192000"/>
              <a:gd name="connsiteY195" fmla="*/ 1455545 h 1791309"/>
              <a:gd name="connsiteX196" fmla="*/ 1222449 w 12192000"/>
              <a:gd name="connsiteY196" fmla="*/ 1455454 h 1791309"/>
              <a:gd name="connsiteX197" fmla="*/ 1180983 w 12192000"/>
              <a:gd name="connsiteY197" fmla="*/ 1440557 h 1791309"/>
              <a:gd name="connsiteX198" fmla="*/ 1018426 w 12192000"/>
              <a:gd name="connsiteY198" fmla="*/ 1400226 h 1791309"/>
              <a:gd name="connsiteX199" fmla="*/ 940021 w 12192000"/>
              <a:gd name="connsiteY199" fmla="*/ 1409452 h 1791309"/>
              <a:gd name="connsiteX200" fmla="*/ 940362 w 12192000"/>
              <a:gd name="connsiteY200" fmla="*/ 1408090 h 1791309"/>
              <a:gd name="connsiteX201" fmla="*/ 927147 w 12192000"/>
              <a:gd name="connsiteY201" fmla="*/ 1407436 h 1791309"/>
              <a:gd name="connsiteX202" fmla="*/ 915481 w 12192000"/>
              <a:gd name="connsiteY202" fmla="*/ 1395526 h 1791309"/>
              <a:gd name="connsiteX203" fmla="*/ 884363 w 12192000"/>
              <a:gd name="connsiteY203" fmla="*/ 1395024 h 1791309"/>
              <a:gd name="connsiteX204" fmla="*/ 883522 w 12192000"/>
              <a:gd name="connsiteY204" fmla="*/ 1400267 h 1791309"/>
              <a:gd name="connsiteX205" fmla="*/ 865903 w 12192000"/>
              <a:gd name="connsiteY205" fmla="*/ 1394324 h 1791309"/>
              <a:gd name="connsiteX206" fmla="*/ 790832 w 12192000"/>
              <a:gd name="connsiteY206" fmla="*/ 1370999 h 1791309"/>
              <a:gd name="connsiteX207" fmla="*/ 749766 w 12192000"/>
              <a:gd name="connsiteY207" fmla="*/ 1353216 h 1791309"/>
              <a:gd name="connsiteX208" fmla="*/ 705470 w 12192000"/>
              <a:gd name="connsiteY208" fmla="*/ 1354328 h 1791309"/>
              <a:gd name="connsiteX209" fmla="*/ 692371 w 12192000"/>
              <a:gd name="connsiteY209" fmla="*/ 1343942 h 1791309"/>
              <a:gd name="connsiteX210" fmla="*/ 690203 w 12192000"/>
              <a:gd name="connsiteY210" fmla="*/ 1341970 h 1791309"/>
              <a:gd name="connsiteX211" fmla="*/ 679574 w 12192000"/>
              <a:gd name="connsiteY211" fmla="*/ 1338069 h 1791309"/>
              <a:gd name="connsiteX212" fmla="*/ 679009 w 12192000"/>
              <a:gd name="connsiteY212" fmla="*/ 1331966 h 1791309"/>
              <a:gd name="connsiteX213" fmla="*/ 664756 w 12192000"/>
              <a:gd name="connsiteY213" fmla="*/ 1322509 h 1791309"/>
              <a:gd name="connsiteX214" fmla="*/ 644515 w 12192000"/>
              <a:gd name="connsiteY214" fmla="*/ 1316732 h 1791309"/>
              <a:gd name="connsiteX215" fmla="*/ 545716 w 12192000"/>
              <a:gd name="connsiteY215" fmla="*/ 1294878 h 1791309"/>
              <a:gd name="connsiteX216" fmla="*/ 488094 w 12192000"/>
              <a:gd name="connsiteY216" fmla="*/ 1278596 h 1791309"/>
              <a:gd name="connsiteX217" fmla="*/ 468538 w 12192000"/>
              <a:gd name="connsiteY217" fmla="*/ 1267376 h 1791309"/>
              <a:gd name="connsiteX218" fmla="*/ 439655 w 12192000"/>
              <a:gd name="connsiteY218" fmla="*/ 1255090 h 1791309"/>
              <a:gd name="connsiteX219" fmla="*/ 390496 w 12192000"/>
              <a:gd name="connsiteY219" fmla="*/ 1229512 h 1791309"/>
              <a:gd name="connsiteX220" fmla="*/ 362616 w 12192000"/>
              <a:gd name="connsiteY220" fmla="*/ 1221981 h 1791309"/>
              <a:gd name="connsiteX221" fmla="*/ 348184 w 12192000"/>
              <a:gd name="connsiteY221" fmla="*/ 1213437 h 1791309"/>
              <a:gd name="connsiteX222" fmla="*/ 341576 w 12192000"/>
              <a:gd name="connsiteY222" fmla="*/ 1212583 h 1791309"/>
              <a:gd name="connsiteX223" fmla="*/ 320370 w 12192000"/>
              <a:gd name="connsiteY223" fmla="*/ 1206827 h 1791309"/>
              <a:gd name="connsiteX224" fmla="*/ 308082 w 12192000"/>
              <a:gd name="connsiteY224" fmla="*/ 1204195 h 1791309"/>
              <a:gd name="connsiteX225" fmla="*/ 303141 w 12192000"/>
              <a:gd name="connsiteY225" fmla="*/ 1203396 h 1791309"/>
              <a:gd name="connsiteX226" fmla="*/ 260955 w 12192000"/>
              <a:gd name="connsiteY226" fmla="*/ 1203345 h 1791309"/>
              <a:gd name="connsiteX227" fmla="*/ 234352 w 12192000"/>
              <a:gd name="connsiteY227" fmla="*/ 1193972 h 1791309"/>
              <a:gd name="connsiteX228" fmla="*/ 210954 w 12192000"/>
              <a:gd name="connsiteY228" fmla="*/ 1192326 h 1791309"/>
              <a:gd name="connsiteX229" fmla="*/ 204851 w 12192000"/>
              <a:gd name="connsiteY229" fmla="*/ 1190210 h 1791309"/>
              <a:gd name="connsiteX230" fmla="*/ 145778 w 12192000"/>
              <a:gd name="connsiteY230" fmla="*/ 1190651 h 1791309"/>
              <a:gd name="connsiteX231" fmla="*/ 105518 w 12192000"/>
              <a:gd name="connsiteY231" fmla="*/ 1184937 h 1791309"/>
              <a:gd name="connsiteX232" fmla="*/ 17623 w 12192000"/>
              <a:gd name="connsiteY232" fmla="*/ 1185238 h 1791309"/>
              <a:gd name="connsiteX233" fmla="*/ 0 w 12192000"/>
              <a:gd name="connsiteY233" fmla="*/ 1184768 h 1791309"/>
              <a:gd name="connsiteX234" fmla="*/ 0 w 12192000"/>
              <a:gd name="connsiteY234" fmla="*/ 0 h 1791309"/>
              <a:gd name="connsiteX0" fmla="*/ 0 w 12192000"/>
              <a:gd name="connsiteY0" fmla="*/ 0 h 1791309"/>
              <a:gd name="connsiteX1" fmla="*/ 12192000 w 12192000"/>
              <a:gd name="connsiteY1" fmla="*/ 0 h 1791309"/>
              <a:gd name="connsiteX2" fmla="*/ 12192000 w 12192000"/>
              <a:gd name="connsiteY2" fmla="*/ 1129867 h 1791309"/>
              <a:gd name="connsiteX3" fmla="*/ 12174158 w 12192000"/>
              <a:gd name="connsiteY3" fmla="*/ 1133797 h 1791309"/>
              <a:gd name="connsiteX4" fmla="*/ 12111983 w 12192000"/>
              <a:gd name="connsiteY4" fmla="*/ 1161939 h 1791309"/>
              <a:gd name="connsiteX5" fmla="*/ 11967186 w 12192000"/>
              <a:gd name="connsiteY5" fmla="*/ 1201206 h 1791309"/>
              <a:gd name="connsiteX6" fmla="*/ 11953646 w 12192000"/>
              <a:gd name="connsiteY6" fmla="*/ 1205499 h 1791309"/>
              <a:gd name="connsiteX7" fmla="*/ 11874413 w 12192000"/>
              <a:gd name="connsiteY7" fmla="*/ 1213569 h 1791309"/>
              <a:gd name="connsiteX8" fmla="*/ 11815251 w 12192000"/>
              <a:gd name="connsiteY8" fmla="*/ 1241020 h 1791309"/>
              <a:gd name="connsiteX9" fmla="*/ 11718610 w 12192000"/>
              <a:gd name="connsiteY9" fmla="*/ 1253479 h 1791309"/>
              <a:gd name="connsiteX10" fmla="*/ 11622463 w 12192000"/>
              <a:gd name="connsiteY10" fmla="*/ 1262368 h 1791309"/>
              <a:gd name="connsiteX11" fmla="*/ 11587426 w 12192000"/>
              <a:gd name="connsiteY11" fmla="*/ 1263916 h 1791309"/>
              <a:gd name="connsiteX12" fmla="*/ 11471543 w 12192000"/>
              <a:gd name="connsiteY12" fmla="*/ 1280394 h 1791309"/>
              <a:gd name="connsiteX13" fmla="*/ 11406215 w 12192000"/>
              <a:gd name="connsiteY13" fmla="*/ 1280453 h 1791309"/>
              <a:gd name="connsiteX14" fmla="*/ 11361043 w 12192000"/>
              <a:gd name="connsiteY14" fmla="*/ 1286632 h 1791309"/>
              <a:gd name="connsiteX15" fmla="*/ 11259450 w 12192000"/>
              <a:gd name="connsiteY15" fmla="*/ 1286738 h 1791309"/>
              <a:gd name="connsiteX16" fmla="*/ 11154950 w 12192000"/>
              <a:gd name="connsiteY16" fmla="*/ 1291274 h 1791309"/>
              <a:gd name="connsiteX17" fmla="*/ 11055163 w 12192000"/>
              <a:gd name="connsiteY17" fmla="*/ 1282991 h 1791309"/>
              <a:gd name="connsiteX18" fmla="*/ 10959430 w 12192000"/>
              <a:gd name="connsiteY18" fmla="*/ 1284028 h 1791309"/>
              <a:gd name="connsiteX19" fmla="*/ 10886552 w 12192000"/>
              <a:gd name="connsiteY19" fmla="*/ 1294734 h 1791309"/>
              <a:gd name="connsiteX20" fmla="*/ 10832696 w 12192000"/>
              <a:gd name="connsiteY20" fmla="*/ 1296692 h 1791309"/>
              <a:gd name="connsiteX21" fmla="*/ 10772242 w 12192000"/>
              <a:gd name="connsiteY21" fmla="*/ 1273555 h 1791309"/>
              <a:gd name="connsiteX22" fmla="*/ 10696254 w 12192000"/>
              <a:gd name="connsiteY22" fmla="*/ 1259247 h 1791309"/>
              <a:gd name="connsiteX23" fmla="*/ 10577832 w 12192000"/>
              <a:gd name="connsiteY23" fmla="*/ 1255994 h 1791309"/>
              <a:gd name="connsiteX24" fmla="*/ 10531976 w 12192000"/>
              <a:gd name="connsiteY24" fmla="*/ 1249692 h 1791309"/>
              <a:gd name="connsiteX25" fmla="*/ 10453101 w 12192000"/>
              <a:gd name="connsiteY25" fmla="*/ 1241000 h 1791309"/>
              <a:gd name="connsiteX26" fmla="*/ 10407706 w 12192000"/>
              <a:gd name="connsiteY26" fmla="*/ 1235650 h 1791309"/>
              <a:gd name="connsiteX27" fmla="*/ 10368559 w 12192000"/>
              <a:gd name="connsiteY27" fmla="*/ 1235686 h 1791309"/>
              <a:gd name="connsiteX28" fmla="*/ 10352542 w 12192000"/>
              <a:gd name="connsiteY28" fmla="*/ 1245817 h 1791309"/>
              <a:gd name="connsiteX29" fmla="*/ 10294918 w 12192000"/>
              <a:gd name="connsiteY29" fmla="*/ 1263549 h 1791309"/>
              <a:gd name="connsiteX30" fmla="*/ 10271059 w 12192000"/>
              <a:gd name="connsiteY30" fmla="*/ 1265010 h 1791309"/>
              <a:gd name="connsiteX31" fmla="*/ 10239064 w 12192000"/>
              <a:gd name="connsiteY31" fmla="*/ 1270598 h 1791309"/>
              <a:gd name="connsiteX32" fmla="*/ 10181078 w 12192000"/>
              <a:gd name="connsiteY32" fmla="*/ 1276374 h 1791309"/>
              <a:gd name="connsiteX33" fmla="*/ 10153458 w 12192000"/>
              <a:gd name="connsiteY33" fmla="*/ 1285229 h 1791309"/>
              <a:gd name="connsiteX34" fmla="*/ 10140775 w 12192000"/>
              <a:gd name="connsiteY34" fmla="*/ 1285847 h 1791309"/>
              <a:gd name="connsiteX35" fmla="*/ 10132055 w 12192000"/>
              <a:gd name="connsiteY35" fmla="*/ 1297214 h 1791309"/>
              <a:gd name="connsiteX36" fmla="*/ 10094093 w 12192000"/>
              <a:gd name="connsiteY36" fmla="*/ 1316697 h 1791309"/>
              <a:gd name="connsiteX37" fmla="*/ 10054855 w 12192000"/>
              <a:gd name="connsiteY37" fmla="*/ 1316203 h 1791309"/>
              <a:gd name="connsiteX38" fmla="*/ 10016268 w 12192000"/>
              <a:gd name="connsiteY38" fmla="*/ 1325133 h 1791309"/>
              <a:gd name="connsiteX39" fmla="*/ 9937115 w 12192000"/>
              <a:gd name="connsiteY39" fmla="*/ 1337731 h 1791309"/>
              <a:gd name="connsiteX40" fmla="*/ 9824942 w 12192000"/>
              <a:gd name="connsiteY40" fmla="*/ 1342969 h 1791309"/>
              <a:gd name="connsiteX41" fmla="*/ 9705553 w 12192000"/>
              <a:gd name="connsiteY41" fmla="*/ 1359323 h 1791309"/>
              <a:gd name="connsiteX42" fmla="*/ 9589915 w 12192000"/>
              <a:gd name="connsiteY42" fmla="*/ 1382355 h 1791309"/>
              <a:gd name="connsiteX43" fmla="*/ 9315048 w 12192000"/>
              <a:gd name="connsiteY43" fmla="*/ 1428626 h 1791309"/>
              <a:gd name="connsiteX44" fmla="*/ 9209077 w 12192000"/>
              <a:gd name="connsiteY44" fmla="*/ 1448049 h 1791309"/>
              <a:gd name="connsiteX45" fmla="*/ 9133300 w 12192000"/>
              <a:gd name="connsiteY45" fmla="*/ 1456152 h 1791309"/>
              <a:gd name="connsiteX46" fmla="*/ 9031264 w 12192000"/>
              <a:gd name="connsiteY46" fmla="*/ 1462053 h 1791309"/>
              <a:gd name="connsiteX47" fmla="*/ 8983321 w 12192000"/>
              <a:gd name="connsiteY47" fmla="*/ 1464616 h 1791309"/>
              <a:gd name="connsiteX48" fmla="*/ 8983035 w 12192000"/>
              <a:gd name="connsiteY48" fmla="*/ 1464417 h 1791309"/>
              <a:gd name="connsiteX49" fmla="*/ 8974072 w 12192000"/>
              <a:gd name="connsiteY49" fmla="*/ 1465390 h 1791309"/>
              <a:gd name="connsiteX50" fmla="*/ 8968242 w 12192000"/>
              <a:gd name="connsiteY50" fmla="*/ 1467079 h 1791309"/>
              <a:gd name="connsiteX51" fmla="*/ 8952199 w 12192000"/>
              <a:gd name="connsiteY51" fmla="*/ 1469700 h 1791309"/>
              <a:gd name="connsiteX52" fmla="*/ 8945873 w 12192000"/>
              <a:gd name="connsiteY52" fmla="*/ 1469099 h 1791309"/>
              <a:gd name="connsiteX53" fmla="*/ 8940905 w 12192000"/>
              <a:gd name="connsiteY53" fmla="*/ 1467238 h 1791309"/>
              <a:gd name="connsiteX54" fmla="*/ 8906846 w 12192000"/>
              <a:gd name="connsiteY54" fmla="*/ 1464481 h 1791309"/>
              <a:gd name="connsiteX55" fmla="*/ 8730411 w 12192000"/>
              <a:gd name="connsiteY55" fmla="*/ 1479838 h 1791309"/>
              <a:gd name="connsiteX56" fmla="*/ 8685834 w 12192000"/>
              <a:gd name="connsiteY56" fmla="*/ 1481431 h 1791309"/>
              <a:gd name="connsiteX57" fmla="*/ 8574116 w 12192000"/>
              <a:gd name="connsiteY57" fmla="*/ 1488166 h 1791309"/>
              <a:gd name="connsiteX58" fmla="*/ 8503254 w 12192000"/>
              <a:gd name="connsiteY58" fmla="*/ 1475627 h 1791309"/>
              <a:gd name="connsiteX59" fmla="*/ 8489028 w 12192000"/>
              <a:gd name="connsiteY59" fmla="*/ 1480483 h 1791309"/>
              <a:gd name="connsiteX60" fmla="*/ 8484222 w 12192000"/>
              <a:gd name="connsiteY60" fmla="*/ 1482955 h 1791309"/>
              <a:gd name="connsiteX61" fmla="*/ 8476034 w 12192000"/>
              <a:gd name="connsiteY61" fmla="*/ 1485197 h 1791309"/>
              <a:gd name="connsiteX62" fmla="*/ 8475659 w 12192000"/>
              <a:gd name="connsiteY62" fmla="*/ 1485048 h 1791309"/>
              <a:gd name="connsiteX63" fmla="*/ 8468325 w 12192000"/>
              <a:gd name="connsiteY63" fmla="*/ 1487552 h 1791309"/>
              <a:gd name="connsiteX64" fmla="*/ 8401298 w 12192000"/>
              <a:gd name="connsiteY64" fmla="*/ 1493672 h 1791309"/>
              <a:gd name="connsiteX65" fmla="*/ 8390295 w 12192000"/>
              <a:gd name="connsiteY65" fmla="*/ 1502138 h 1791309"/>
              <a:gd name="connsiteX66" fmla="*/ 8370102 w 12192000"/>
              <a:gd name="connsiteY66" fmla="*/ 1508730 h 1791309"/>
              <a:gd name="connsiteX67" fmla="*/ 8248843 w 12192000"/>
              <a:gd name="connsiteY67" fmla="*/ 1537060 h 1791309"/>
              <a:gd name="connsiteX68" fmla="*/ 8244399 w 12192000"/>
              <a:gd name="connsiteY68" fmla="*/ 1538596 h 1791309"/>
              <a:gd name="connsiteX69" fmla="*/ 8241700 w 12192000"/>
              <a:gd name="connsiteY69" fmla="*/ 1538396 h 1791309"/>
              <a:gd name="connsiteX70" fmla="*/ 8230388 w 12192000"/>
              <a:gd name="connsiteY70" fmla="*/ 1546517 h 1791309"/>
              <a:gd name="connsiteX71" fmla="*/ 8224228 w 12192000"/>
              <a:gd name="connsiteY71" fmla="*/ 1557267 h 1791309"/>
              <a:gd name="connsiteX72" fmla="*/ 8199666 w 12192000"/>
              <a:gd name="connsiteY72" fmla="*/ 1559012 h 1791309"/>
              <a:gd name="connsiteX73" fmla="*/ 8194548 w 12192000"/>
              <a:gd name="connsiteY73" fmla="*/ 1565013 h 1791309"/>
              <a:gd name="connsiteX74" fmla="*/ 8165771 w 12192000"/>
              <a:gd name="connsiteY74" fmla="*/ 1579116 h 1791309"/>
              <a:gd name="connsiteX75" fmla="*/ 8116832 w 12192000"/>
              <a:gd name="connsiteY75" fmla="*/ 1608547 h 1791309"/>
              <a:gd name="connsiteX76" fmla="*/ 8089016 w 12192000"/>
              <a:gd name="connsiteY76" fmla="*/ 1617129 h 1791309"/>
              <a:gd name="connsiteX77" fmla="*/ 8074658 w 12192000"/>
              <a:gd name="connsiteY77" fmla="*/ 1626971 h 1791309"/>
              <a:gd name="connsiteX78" fmla="*/ 8068056 w 12192000"/>
              <a:gd name="connsiteY78" fmla="*/ 1627924 h 1791309"/>
              <a:gd name="connsiteX79" fmla="*/ 8046900 w 12192000"/>
              <a:gd name="connsiteY79" fmla="*/ 1634483 h 1791309"/>
              <a:gd name="connsiteX80" fmla="*/ 8034634 w 12192000"/>
              <a:gd name="connsiteY80" fmla="*/ 1637466 h 1791309"/>
              <a:gd name="connsiteX81" fmla="*/ 8029700 w 12192000"/>
              <a:gd name="connsiteY81" fmla="*/ 1638364 h 1791309"/>
              <a:gd name="connsiteX82" fmla="*/ 7987514 w 12192000"/>
              <a:gd name="connsiteY82" fmla="*/ 1638160 h 1791309"/>
              <a:gd name="connsiteX83" fmla="*/ 7960991 w 12192000"/>
              <a:gd name="connsiteY83" fmla="*/ 1648892 h 1791309"/>
              <a:gd name="connsiteX84" fmla="*/ 7937606 w 12192000"/>
              <a:gd name="connsiteY84" fmla="*/ 1650659 h 1791309"/>
              <a:gd name="connsiteX85" fmla="*/ 7931522 w 12192000"/>
              <a:gd name="connsiteY85" fmla="*/ 1653082 h 1791309"/>
              <a:gd name="connsiteX86" fmla="*/ 7872444 w 12192000"/>
              <a:gd name="connsiteY86" fmla="*/ 1652202 h 1791309"/>
              <a:gd name="connsiteX87" fmla="*/ 7832232 w 12192000"/>
              <a:gd name="connsiteY87" fmla="*/ 1658594 h 1791309"/>
              <a:gd name="connsiteX88" fmla="*/ 7744332 w 12192000"/>
              <a:gd name="connsiteY88" fmla="*/ 1657695 h 1791309"/>
              <a:gd name="connsiteX89" fmla="*/ 7723062 w 12192000"/>
              <a:gd name="connsiteY89" fmla="*/ 1658222 h 1791309"/>
              <a:gd name="connsiteX90" fmla="*/ 7705682 w 12192000"/>
              <a:gd name="connsiteY90" fmla="*/ 1664606 h 1791309"/>
              <a:gd name="connsiteX91" fmla="*/ 7702441 w 12192000"/>
              <a:gd name="connsiteY91" fmla="*/ 1671260 h 1791309"/>
              <a:gd name="connsiteX92" fmla="*/ 7690889 w 12192000"/>
              <a:gd name="connsiteY92" fmla="*/ 1672499 h 1791309"/>
              <a:gd name="connsiteX93" fmla="*/ 7688002 w 12192000"/>
              <a:gd name="connsiteY93" fmla="*/ 1674071 h 1791309"/>
              <a:gd name="connsiteX94" fmla="*/ 7671275 w 12192000"/>
              <a:gd name="connsiteY94" fmla="*/ 1681835 h 1791309"/>
              <a:gd name="connsiteX95" fmla="*/ 7585018 w 12192000"/>
              <a:gd name="connsiteY95" fmla="*/ 1675431 h 1791309"/>
              <a:gd name="connsiteX96" fmla="*/ 7471472 w 12192000"/>
              <a:gd name="connsiteY96" fmla="*/ 1682487 h 1791309"/>
              <a:gd name="connsiteX97" fmla="*/ 7381391 w 12192000"/>
              <a:gd name="connsiteY97" fmla="*/ 1689122 h 1791309"/>
              <a:gd name="connsiteX98" fmla="*/ 7292528 w 12192000"/>
              <a:gd name="connsiteY98" fmla="*/ 1689863 h 1791309"/>
              <a:gd name="connsiteX99" fmla="*/ 7226210 w 12192000"/>
              <a:gd name="connsiteY99" fmla="*/ 1684783 h 1791309"/>
              <a:gd name="connsiteX100" fmla="*/ 7179107 w 12192000"/>
              <a:gd name="connsiteY100" fmla="*/ 1664705 h 1791309"/>
              <a:gd name="connsiteX101" fmla="*/ 7176110 w 12192000"/>
              <a:gd name="connsiteY101" fmla="*/ 1667956 h 1791309"/>
              <a:gd name="connsiteX102" fmla="*/ 7149935 w 12192000"/>
              <a:gd name="connsiteY102" fmla="*/ 1671723 h 1791309"/>
              <a:gd name="connsiteX103" fmla="*/ 7076173 w 12192000"/>
              <a:gd name="connsiteY103" fmla="*/ 1681613 h 1791309"/>
              <a:gd name="connsiteX104" fmla="*/ 7002038 w 12192000"/>
              <a:gd name="connsiteY104" fmla="*/ 1684528 h 1791309"/>
              <a:gd name="connsiteX105" fmla="*/ 6883473 w 12192000"/>
              <a:gd name="connsiteY105" fmla="*/ 1705122 h 1791309"/>
              <a:gd name="connsiteX106" fmla="*/ 6692022 w 12192000"/>
              <a:gd name="connsiteY106" fmla="*/ 1713707 h 1791309"/>
              <a:gd name="connsiteX107" fmla="*/ 6589722 w 12192000"/>
              <a:gd name="connsiteY107" fmla="*/ 1723098 h 1791309"/>
              <a:gd name="connsiteX108" fmla="*/ 6301694 w 12192000"/>
              <a:gd name="connsiteY108" fmla="*/ 1743703 h 1791309"/>
              <a:gd name="connsiteX109" fmla="*/ 6183195 w 12192000"/>
              <a:gd name="connsiteY109" fmla="*/ 1758873 h 1791309"/>
              <a:gd name="connsiteX110" fmla="*/ 6123126 w 12192000"/>
              <a:gd name="connsiteY110" fmla="*/ 1768552 h 1791309"/>
              <a:gd name="connsiteX111" fmla="*/ 6096136 w 12192000"/>
              <a:gd name="connsiteY111" fmla="*/ 1767260 h 1791309"/>
              <a:gd name="connsiteX112" fmla="*/ 6032917 w 12192000"/>
              <a:gd name="connsiteY112" fmla="*/ 1781697 h 1791309"/>
              <a:gd name="connsiteX113" fmla="*/ 5977870 w 12192000"/>
              <a:gd name="connsiteY113" fmla="*/ 1771268 h 1791309"/>
              <a:gd name="connsiteX114" fmla="*/ 5916336 w 12192000"/>
              <a:gd name="connsiteY114" fmla="*/ 1780879 h 1791309"/>
              <a:gd name="connsiteX115" fmla="*/ 5867980 w 12192000"/>
              <a:gd name="connsiteY115" fmla="*/ 1783724 h 1791309"/>
              <a:gd name="connsiteX116" fmla="*/ 5743302 w 12192000"/>
              <a:gd name="connsiteY116" fmla="*/ 1782136 h 1791309"/>
              <a:gd name="connsiteX117" fmla="*/ 5607054 w 12192000"/>
              <a:gd name="connsiteY117" fmla="*/ 1775578 h 1791309"/>
              <a:gd name="connsiteX118" fmla="*/ 5507342 w 12192000"/>
              <a:gd name="connsiteY118" fmla="*/ 1791309 h 1791309"/>
              <a:gd name="connsiteX119" fmla="*/ 5421508 w 12192000"/>
              <a:gd name="connsiteY119" fmla="*/ 1781856 h 1791309"/>
              <a:gd name="connsiteX120" fmla="*/ 5361713 w 12192000"/>
              <a:gd name="connsiteY120" fmla="*/ 1773980 h 1791309"/>
              <a:gd name="connsiteX121" fmla="*/ 5241786 w 12192000"/>
              <a:gd name="connsiteY121" fmla="*/ 1756656 h 1791309"/>
              <a:gd name="connsiteX122" fmla="*/ 5202963 w 12192000"/>
              <a:gd name="connsiteY122" fmla="*/ 1747306 h 1791309"/>
              <a:gd name="connsiteX123" fmla="*/ 5154668 w 12192000"/>
              <a:gd name="connsiteY123" fmla="*/ 1744668 h 1791309"/>
              <a:gd name="connsiteX124" fmla="*/ 5136547 w 12192000"/>
              <a:gd name="connsiteY124" fmla="*/ 1738620 h 1791309"/>
              <a:gd name="connsiteX125" fmla="*/ 5122587 w 12192000"/>
              <a:gd name="connsiteY125" fmla="*/ 1735756 h 1791309"/>
              <a:gd name="connsiteX126" fmla="*/ 5119579 w 12192000"/>
              <a:gd name="connsiteY126" fmla="*/ 1734004 h 1791309"/>
              <a:gd name="connsiteX127" fmla="*/ 5101616 w 12192000"/>
              <a:gd name="connsiteY127" fmla="*/ 1724948 h 1791309"/>
              <a:gd name="connsiteX128" fmla="*/ 5045783 w 12192000"/>
              <a:gd name="connsiteY128" fmla="*/ 1730209 h 1791309"/>
              <a:gd name="connsiteX129" fmla="*/ 4991477 w 12192000"/>
              <a:gd name="connsiteY129" fmla="*/ 1716450 h 1791309"/>
              <a:gd name="connsiteX130" fmla="*/ 4820387 w 12192000"/>
              <a:gd name="connsiteY130" fmla="*/ 1695973 h 1791309"/>
              <a:gd name="connsiteX131" fmla="*/ 4755339 w 12192000"/>
              <a:gd name="connsiteY131" fmla="*/ 1700569 h 1791309"/>
              <a:gd name="connsiteX132" fmla="*/ 4714053 w 12192000"/>
              <a:gd name="connsiteY132" fmla="*/ 1695822 h 1791309"/>
              <a:gd name="connsiteX133" fmla="*/ 4691073 w 12192000"/>
              <a:gd name="connsiteY133" fmla="*/ 1693377 h 1791309"/>
              <a:gd name="connsiteX134" fmla="*/ 4495727 w 12192000"/>
              <a:gd name="connsiteY134" fmla="*/ 1656633 h 1791309"/>
              <a:gd name="connsiteX135" fmla="*/ 4428317 w 12192000"/>
              <a:gd name="connsiteY135" fmla="*/ 1646311 h 1791309"/>
              <a:gd name="connsiteX136" fmla="*/ 4424455 w 12192000"/>
              <a:gd name="connsiteY136" fmla="*/ 1646545 h 1791309"/>
              <a:gd name="connsiteX137" fmla="*/ 4418141 w 12192000"/>
              <a:gd name="connsiteY137" fmla="*/ 1643457 h 1791309"/>
              <a:gd name="connsiteX138" fmla="*/ 4389054 w 12192000"/>
              <a:gd name="connsiteY138" fmla="*/ 1635100 h 1791309"/>
              <a:gd name="connsiteX139" fmla="*/ 4243963 w 12192000"/>
              <a:gd name="connsiteY139" fmla="*/ 1600547 h 1791309"/>
              <a:gd name="connsiteX140" fmla="*/ 4230390 w 12192000"/>
              <a:gd name="connsiteY140" fmla="*/ 1596782 h 1791309"/>
              <a:gd name="connsiteX141" fmla="*/ 4151096 w 12192000"/>
              <a:gd name="connsiteY141" fmla="*/ 1589415 h 1791309"/>
              <a:gd name="connsiteX142" fmla="*/ 4091729 w 12192000"/>
              <a:gd name="connsiteY142" fmla="*/ 1565484 h 1791309"/>
              <a:gd name="connsiteX143" fmla="*/ 3994992 w 12192000"/>
              <a:gd name="connsiteY143" fmla="*/ 1554250 h 1791309"/>
              <a:gd name="connsiteX144" fmla="*/ 3898778 w 12192000"/>
              <a:gd name="connsiteY144" fmla="*/ 1546088 h 1791309"/>
              <a:gd name="connsiteX145" fmla="*/ 3863728 w 12192000"/>
              <a:gd name="connsiteY145" fmla="*/ 1544567 h 1791309"/>
              <a:gd name="connsiteX146" fmla="*/ 3729252 w 12192000"/>
              <a:gd name="connsiteY146" fmla="*/ 1544592 h 1791309"/>
              <a:gd name="connsiteX147" fmla="*/ 3716543 w 12192000"/>
              <a:gd name="connsiteY147" fmla="*/ 1541771 h 1791309"/>
              <a:gd name="connsiteX148" fmla="*/ 3715389 w 12192000"/>
              <a:gd name="connsiteY148" fmla="*/ 1538406 h 1791309"/>
              <a:gd name="connsiteX149" fmla="*/ 3682391 w 12192000"/>
              <a:gd name="connsiteY149" fmla="*/ 1529372 h 1791309"/>
              <a:gd name="connsiteX150" fmla="*/ 3669607 w 12192000"/>
              <a:gd name="connsiteY150" fmla="*/ 1534463 h 1791309"/>
              <a:gd name="connsiteX151" fmla="*/ 3669577 w 12192000"/>
              <a:gd name="connsiteY151" fmla="*/ 1534458 h 1791309"/>
              <a:gd name="connsiteX152" fmla="*/ 3660365 w 12192000"/>
              <a:gd name="connsiteY152" fmla="*/ 1531370 h 1791309"/>
              <a:gd name="connsiteX153" fmla="*/ 3637171 w 12192000"/>
              <a:gd name="connsiteY153" fmla="*/ 1523813 h 1791309"/>
              <a:gd name="connsiteX154" fmla="*/ 3636519 w 12192000"/>
              <a:gd name="connsiteY154" fmla="*/ 1523773 h 1791309"/>
              <a:gd name="connsiteX155" fmla="*/ 3589716 w 12192000"/>
              <a:gd name="connsiteY155" fmla="*/ 1506360 h 1791309"/>
              <a:gd name="connsiteX156" fmla="*/ 3583541 w 12192000"/>
              <a:gd name="connsiteY156" fmla="*/ 1507469 h 1791309"/>
              <a:gd name="connsiteX157" fmla="*/ 3574426 w 12192000"/>
              <a:gd name="connsiteY157" fmla="*/ 1507574 h 1791309"/>
              <a:gd name="connsiteX158" fmla="*/ 3574190 w 12192000"/>
              <a:gd name="connsiteY158" fmla="*/ 1507350 h 1791309"/>
              <a:gd name="connsiteX159" fmla="*/ 3565671 w 12192000"/>
              <a:gd name="connsiteY159" fmla="*/ 1507894 h 1791309"/>
              <a:gd name="connsiteX160" fmla="*/ 3515816 w 12192000"/>
              <a:gd name="connsiteY160" fmla="*/ 1499688 h 1791309"/>
              <a:gd name="connsiteX161" fmla="*/ 3452912 w 12192000"/>
              <a:gd name="connsiteY161" fmla="*/ 1496444 h 1791309"/>
              <a:gd name="connsiteX162" fmla="*/ 3380405 w 12192000"/>
              <a:gd name="connsiteY162" fmla="*/ 1486216 h 1791309"/>
              <a:gd name="connsiteX163" fmla="*/ 3343625 w 12192000"/>
              <a:gd name="connsiteY163" fmla="*/ 1500147 h 1791309"/>
              <a:gd name="connsiteX164" fmla="*/ 3323774 w 12192000"/>
              <a:gd name="connsiteY164" fmla="*/ 1501476 h 1791309"/>
              <a:gd name="connsiteX165" fmla="*/ 3321444 w 12192000"/>
              <a:gd name="connsiteY165" fmla="*/ 1500659 h 1791309"/>
              <a:gd name="connsiteX166" fmla="*/ 3242143 w 12192000"/>
              <a:gd name="connsiteY166" fmla="*/ 1505268 h 1791309"/>
              <a:gd name="connsiteX167" fmla="*/ 3122401 w 12192000"/>
              <a:gd name="connsiteY167" fmla="*/ 1511314 h 1791309"/>
              <a:gd name="connsiteX168" fmla="*/ 3010177 w 12192000"/>
              <a:gd name="connsiteY168" fmla="*/ 1513132 h 1791309"/>
              <a:gd name="connsiteX169" fmla="*/ 2782615 w 12192000"/>
              <a:gd name="connsiteY169" fmla="*/ 1509375 h 1791309"/>
              <a:gd name="connsiteX170" fmla="*/ 2668665 w 12192000"/>
              <a:gd name="connsiteY170" fmla="*/ 1517660 h 1791309"/>
              <a:gd name="connsiteX171" fmla="*/ 2548073 w 12192000"/>
              <a:gd name="connsiteY171" fmla="*/ 1516667 h 1791309"/>
              <a:gd name="connsiteX172" fmla="*/ 2423377 w 12192000"/>
              <a:gd name="connsiteY172" fmla="*/ 1527776 h 1791309"/>
              <a:gd name="connsiteX173" fmla="*/ 2295298 w 12192000"/>
              <a:gd name="connsiteY173" fmla="*/ 1534368 h 1791309"/>
              <a:gd name="connsiteX174" fmla="*/ 2188781 w 12192000"/>
              <a:gd name="connsiteY174" fmla="*/ 1529677 h 1791309"/>
              <a:gd name="connsiteX175" fmla="*/ 2074855 w 12192000"/>
              <a:gd name="connsiteY175" fmla="*/ 1515446 h 1791309"/>
              <a:gd name="connsiteX176" fmla="*/ 2012587 w 12192000"/>
              <a:gd name="connsiteY176" fmla="*/ 1522487 h 1791309"/>
              <a:gd name="connsiteX177" fmla="*/ 1932075 w 12192000"/>
              <a:gd name="connsiteY177" fmla="*/ 1517914 h 1791309"/>
              <a:gd name="connsiteX178" fmla="*/ 1908490 w 12192000"/>
              <a:gd name="connsiteY178" fmla="*/ 1526423 h 1791309"/>
              <a:gd name="connsiteX179" fmla="*/ 1908410 w 12192000"/>
              <a:gd name="connsiteY179" fmla="*/ 1526410 h 1791309"/>
              <a:gd name="connsiteX180" fmla="*/ 1901918 w 12192000"/>
              <a:gd name="connsiteY180" fmla="*/ 1522410 h 1791309"/>
              <a:gd name="connsiteX181" fmla="*/ 1876753 w 12192000"/>
              <a:gd name="connsiteY181" fmla="*/ 1517619 h 1791309"/>
              <a:gd name="connsiteX182" fmla="*/ 1858194 w 12192000"/>
              <a:gd name="connsiteY182" fmla="*/ 1522343 h 1791309"/>
              <a:gd name="connsiteX183" fmla="*/ 1702657 w 12192000"/>
              <a:gd name="connsiteY183" fmla="*/ 1510562 h 1791309"/>
              <a:gd name="connsiteX184" fmla="*/ 1701421 w 12192000"/>
              <a:gd name="connsiteY184" fmla="*/ 1510775 h 1791309"/>
              <a:gd name="connsiteX185" fmla="*/ 1699973 w 12192000"/>
              <a:gd name="connsiteY185" fmla="*/ 1507739 h 1791309"/>
              <a:gd name="connsiteX186" fmla="*/ 1682526 w 12192000"/>
              <a:gd name="connsiteY186" fmla="*/ 1504598 h 1791309"/>
              <a:gd name="connsiteX187" fmla="*/ 1677380 w 12192000"/>
              <a:gd name="connsiteY187" fmla="*/ 1504851 h 1791309"/>
              <a:gd name="connsiteX188" fmla="*/ 1670304 w 12192000"/>
              <a:gd name="connsiteY188" fmla="*/ 1503744 h 1791309"/>
              <a:gd name="connsiteX189" fmla="*/ 1670197 w 12192000"/>
              <a:gd name="connsiteY189" fmla="*/ 1503497 h 1791309"/>
              <a:gd name="connsiteX190" fmla="*/ 1626301 w 12192000"/>
              <a:gd name="connsiteY190" fmla="*/ 1474931 h 1791309"/>
              <a:gd name="connsiteX191" fmla="*/ 1535119 w 12192000"/>
              <a:gd name="connsiteY191" fmla="*/ 1463075 h 1791309"/>
              <a:gd name="connsiteX192" fmla="*/ 1531340 w 12192000"/>
              <a:gd name="connsiteY192" fmla="*/ 1461293 h 1791309"/>
              <a:gd name="connsiteX193" fmla="*/ 1498454 w 12192000"/>
              <a:gd name="connsiteY193" fmla="*/ 1463478 h 1791309"/>
              <a:gd name="connsiteX194" fmla="*/ 1478806 w 12192000"/>
              <a:gd name="connsiteY194" fmla="*/ 1464611 h 1791309"/>
              <a:gd name="connsiteX195" fmla="*/ 1358081 w 12192000"/>
              <a:gd name="connsiteY195" fmla="*/ 1455545 h 1791309"/>
              <a:gd name="connsiteX196" fmla="*/ 1222449 w 12192000"/>
              <a:gd name="connsiteY196" fmla="*/ 1455454 h 1791309"/>
              <a:gd name="connsiteX197" fmla="*/ 1180983 w 12192000"/>
              <a:gd name="connsiteY197" fmla="*/ 1440557 h 1791309"/>
              <a:gd name="connsiteX198" fmla="*/ 1018426 w 12192000"/>
              <a:gd name="connsiteY198" fmla="*/ 1400226 h 1791309"/>
              <a:gd name="connsiteX199" fmla="*/ 940021 w 12192000"/>
              <a:gd name="connsiteY199" fmla="*/ 1409452 h 1791309"/>
              <a:gd name="connsiteX200" fmla="*/ 940362 w 12192000"/>
              <a:gd name="connsiteY200" fmla="*/ 1408090 h 1791309"/>
              <a:gd name="connsiteX201" fmla="*/ 927147 w 12192000"/>
              <a:gd name="connsiteY201" fmla="*/ 1407436 h 1791309"/>
              <a:gd name="connsiteX202" fmla="*/ 915481 w 12192000"/>
              <a:gd name="connsiteY202" fmla="*/ 1395526 h 1791309"/>
              <a:gd name="connsiteX203" fmla="*/ 884363 w 12192000"/>
              <a:gd name="connsiteY203" fmla="*/ 1395024 h 1791309"/>
              <a:gd name="connsiteX204" fmla="*/ 883522 w 12192000"/>
              <a:gd name="connsiteY204" fmla="*/ 1400267 h 1791309"/>
              <a:gd name="connsiteX205" fmla="*/ 865903 w 12192000"/>
              <a:gd name="connsiteY205" fmla="*/ 1394324 h 1791309"/>
              <a:gd name="connsiteX206" fmla="*/ 790832 w 12192000"/>
              <a:gd name="connsiteY206" fmla="*/ 1370999 h 1791309"/>
              <a:gd name="connsiteX207" fmla="*/ 749766 w 12192000"/>
              <a:gd name="connsiteY207" fmla="*/ 1353216 h 1791309"/>
              <a:gd name="connsiteX208" fmla="*/ 705470 w 12192000"/>
              <a:gd name="connsiteY208" fmla="*/ 1354328 h 1791309"/>
              <a:gd name="connsiteX209" fmla="*/ 692371 w 12192000"/>
              <a:gd name="connsiteY209" fmla="*/ 1343942 h 1791309"/>
              <a:gd name="connsiteX210" fmla="*/ 690203 w 12192000"/>
              <a:gd name="connsiteY210" fmla="*/ 1341970 h 1791309"/>
              <a:gd name="connsiteX211" fmla="*/ 679574 w 12192000"/>
              <a:gd name="connsiteY211" fmla="*/ 1338069 h 1791309"/>
              <a:gd name="connsiteX212" fmla="*/ 679009 w 12192000"/>
              <a:gd name="connsiteY212" fmla="*/ 1331966 h 1791309"/>
              <a:gd name="connsiteX213" fmla="*/ 664756 w 12192000"/>
              <a:gd name="connsiteY213" fmla="*/ 1322509 h 1791309"/>
              <a:gd name="connsiteX214" fmla="*/ 644515 w 12192000"/>
              <a:gd name="connsiteY214" fmla="*/ 1316732 h 1791309"/>
              <a:gd name="connsiteX215" fmla="*/ 545716 w 12192000"/>
              <a:gd name="connsiteY215" fmla="*/ 1294878 h 1791309"/>
              <a:gd name="connsiteX216" fmla="*/ 488094 w 12192000"/>
              <a:gd name="connsiteY216" fmla="*/ 1278596 h 1791309"/>
              <a:gd name="connsiteX217" fmla="*/ 468538 w 12192000"/>
              <a:gd name="connsiteY217" fmla="*/ 1267376 h 1791309"/>
              <a:gd name="connsiteX218" fmla="*/ 439655 w 12192000"/>
              <a:gd name="connsiteY218" fmla="*/ 1255090 h 1791309"/>
              <a:gd name="connsiteX219" fmla="*/ 390496 w 12192000"/>
              <a:gd name="connsiteY219" fmla="*/ 1229512 h 1791309"/>
              <a:gd name="connsiteX220" fmla="*/ 362616 w 12192000"/>
              <a:gd name="connsiteY220" fmla="*/ 1221981 h 1791309"/>
              <a:gd name="connsiteX221" fmla="*/ 348184 w 12192000"/>
              <a:gd name="connsiteY221" fmla="*/ 1213437 h 1791309"/>
              <a:gd name="connsiteX222" fmla="*/ 341576 w 12192000"/>
              <a:gd name="connsiteY222" fmla="*/ 1212583 h 1791309"/>
              <a:gd name="connsiteX223" fmla="*/ 320370 w 12192000"/>
              <a:gd name="connsiteY223" fmla="*/ 1206827 h 1791309"/>
              <a:gd name="connsiteX224" fmla="*/ 308082 w 12192000"/>
              <a:gd name="connsiteY224" fmla="*/ 1204195 h 1791309"/>
              <a:gd name="connsiteX225" fmla="*/ 303141 w 12192000"/>
              <a:gd name="connsiteY225" fmla="*/ 1203396 h 1791309"/>
              <a:gd name="connsiteX226" fmla="*/ 260955 w 12192000"/>
              <a:gd name="connsiteY226" fmla="*/ 1203345 h 1791309"/>
              <a:gd name="connsiteX227" fmla="*/ 234352 w 12192000"/>
              <a:gd name="connsiteY227" fmla="*/ 1193972 h 1791309"/>
              <a:gd name="connsiteX228" fmla="*/ 210954 w 12192000"/>
              <a:gd name="connsiteY228" fmla="*/ 1192326 h 1791309"/>
              <a:gd name="connsiteX229" fmla="*/ 204851 w 12192000"/>
              <a:gd name="connsiteY229" fmla="*/ 1190210 h 1791309"/>
              <a:gd name="connsiteX230" fmla="*/ 145778 w 12192000"/>
              <a:gd name="connsiteY230" fmla="*/ 1190651 h 1791309"/>
              <a:gd name="connsiteX231" fmla="*/ 105518 w 12192000"/>
              <a:gd name="connsiteY231" fmla="*/ 1184937 h 1791309"/>
              <a:gd name="connsiteX232" fmla="*/ 17623 w 12192000"/>
              <a:gd name="connsiteY232" fmla="*/ 1185238 h 1791309"/>
              <a:gd name="connsiteX233" fmla="*/ 0 w 12192000"/>
              <a:gd name="connsiteY233" fmla="*/ 1184768 h 1791309"/>
              <a:gd name="connsiteX234" fmla="*/ 0 w 12192000"/>
              <a:gd name="connsiteY234" fmla="*/ 0 h 179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12192000" h="1791309">
                <a:moveTo>
                  <a:pt x="0" y="0"/>
                </a:moveTo>
                <a:lnTo>
                  <a:pt x="12192000" y="0"/>
                </a:lnTo>
                <a:lnTo>
                  <a:pt x="12192000" y="1129867"/>
                </a:lnTo>
                <a:lnTo>
                  <a:pt x="12174158" y="1133797"/>
                </a:lnTo>
                <a:cubicBezTo>
                  <a:pt x="12157454" y="1140721"/>
                  <a:pt x="12149351" y="1153443"/>
                  <a:pt x="12111983" y="1161939"/>
                </a:cubicBezTo>
                <a:cubicBezTo>
                  <a:pt x="12087726" y="1155702"/>
                  <a:pt x="11984402" y="1203449"/>
                  <a:pt x="11967186" y="1201206"/>
                </a:cubicBezTo>
                <a:cubicBezTo>
                  <a:pt x="11967750" y="1205818"/>
                  <a:pt x="11957788" y="1208973"/>
                  <a:pt x="11953646" y="1205499"/>
                </a:cubicBezTo>
                <a:cubicBezTo>
                  <a:pt x="11874988" y="1196071"/>
                  <a:pt x="11923725" y="1235156"/>
                  <a:pt x="11874413" y="1213569"/>
                </a:cubicBezTo>
                <a:cubicBezTo>
                  <a:pt x="11842982" y="1211016"/>
                  <a:pt x="11850046" y="1264113"/>
                  <a:pt x="11815251" y="1241020"/>
                </a:cubicBezTo>
                <a:cubicBezTo>
                  <a:pt x="11777292" y="1243792"/>
                  <a:pt x="11755474" y="1265077"/>
                  <a:pt x="11718610" y="1253479"/>
                </a:cubicBezTo>
                <a:cubicBezTo>
                  <a:pt x="11683080" y="1256158"/>
                  <a:pt x="11653383" y="1266402"/>
                  <a:pt x="11622463" y="1262368"/>
                </a:cubicBezTo>
                <a:cubicBezTo>
                  <a:pt x="11611100" y="1269615"/>
                  <a:pt x="11599917" y="1272947"/>
                  <a:pt x="11587426" y="1263916"/>
                </a:cubicBezTo>
                <a:lnTo>
                  <a:pt x="11471543" y="1280394"/>
                </a:lnTo>
                <a:cubicBezTo>
                  <a:pt x="11480443" y="1295700"/>
                  <a:pt x="11403671" y="1266178"/>
                  <a:pt x="11406215" y="1280453"/>
                </a:cubicBezTo>
                <a:cubicBezTo>
                  <a:pt x="11384948" y="1263081"/>
                  <a:pt x="11383757" y="1289202"/>
                  <a:pt x="11361043" y="1286632"/>
                </a:cubicBezTo>
                <a:cubicBezTo>
                  <a:pt x="11336582" y="1287680"/>
                  <a:pt x="11298132" y="1293514"/>
                  <a:pt x="11259450" y="1286738"/>
                </a:cubicBezTo>
                <a:cubicBezTo>
                  <a:pt x="11218591" y="1278110"/>
                  <a:pt x="11200256" y="1320872"/>
                  <a:pt x="11154950" y="1291274"/>
                </a:cubicBezTo>
                <a:cubicBezTo>
                  <a:pt x="11111513" y="1290650"/>
                  <a:pt x="11088472" y="1292909"/>
                  <a:pt x="11055163" y="1282991"/>
                </a:cubicBezTo>
                <a:cubicBezTo>
                  <a:pt x="11032544" y="1281021"/>
                  <a:pt x="10996199" y="1284394"/>
                  <a:pt x="10959430" y="1284028"/>
                </a:cubicBezTo>
                <a:cubicBezTo>
                  <a:pt x="10931591" y="1287404"/>
                  <a:pt x="10905508" y="1291463"/>
                  <a:pt x="10886552" y="1294734"/>
                </a:cubicBezTo>
                <a:cubicBezTo>
                  <a:pt x="10880420" y="1303453"/>
                  <a:pt x="10841339" y="1295806"/>
                  <a:pt x="10832696" y="1296692"/>
                </a:cubicBezTo>
                <a:cubicBezTo>
                  <a:pt x="10823079" y="1304372"/>
                  <a:pt x="10783778" y="1279364"/>
                  <a:pt x="10772242" y="1273555"/>
                </a:cubicBezTo>
                <a:lnTo>
                  <a:pt x="10696254" y="1259247"/>
                </a:lnTo>
                <a:lnTo>
                  <a:pt x="10577832" y="1255994"/>
                </a:lnTo>
                <a:cubicBezTo>
                  <a:pt x="10578169" y="1226829"/>
                  <a:pt x="10521442" y="1275048"/>
                  <a:pt x="10531976" y="1249692"/>
                </a:cubicBezTo>
                <a:cubicBezTo>
                  <a:pt x="10499819" y="1253413"/>
                  <a:pt x="10485745" y="1214474"/>
                  <a:pt x="10453101" y="1241000"/>
                </a:cubicBezTo>
                <a:cubicBezTo>
                  <a:pt x="10439254" y="1237435"/>
                  <a:pt x="10423820" y="1236093"/>
                  <a:pt x="10407706" y="1235650"/>
                </a:cubicBezTo>
                <a:lnTo>
                  <a:pt x="10368559" y="1235686"/>
                </a:lnTo>
                <a:lnTo>
                  <a:pt x="10352542" y="1245817"/>
                </a:lnTo>
                <a:cubicBezTo>
                  <a:pt x="10342771" y="1253838"/>
                  <a:pt x="10305910" y="1267651"/>
                  <a:pt x="10294918" y="1263549"/>
                </a:cubicBezTo>
                <a:cubicBezTo>
                  <a:pt x="10286400" y="1265045"/>
                  <a:pt x="10278941" y="1270917"/>
                  <a:pt x="10271059" y="1265010"/>
                </a:cubicBezTo>
                <a:cubicBezTo>
                  <a:pt x="10259993" y="1258516"/>
                  <a:pt x="10241455" y="1282408"/>
                  <a:pt x="10239064" y="1270598"/>
                </a:cubicBezTo>
                <a:lnTo>
                  <a:pt x="10181078" y="1276374"/>
                </a:lnTo>
                <a:cubicBezTo>
                  <a:pt x="10176383" y="1283869"/>
                  <a:pt x="10166588" y="1284786"/>
                  <a:pt x="10153458" y="1285229"/>
                </a:cubicBezTo>
                <a:lnTo>
                  <a:pt x="10140775" y="1285847"/>
                </a:lnTo>
                <a:lnTo>
                  <a:pt x="10132055" y="1297214"/>
                </a:lnTo>
                <a:cubicBezTo>
                  <a:pt x="10121112" y="1284388"/>
                  <a:pt x="10112812" y="1319799"/>
                  <a:pt x="10094093" y="1316697"/>
                </a:cubicBezTo>
                <a:lnTo>
                  <a:pt x="10054855" y="1316203"/>
                </a:lnTo>
                <a:cubicBezTo>
                  <a:pt x="10047253" y="1314463"/>
                  <a:pt x="10023891" y="1325924"/>
                  <a:pt x="10016268" y="1325133"/>
                </a:cubicBezTo>
                <a:cubicBezTo>
                  <a:pt x="9975530" y="1333371"/>
                  <a:pt x="9961472" y="1333730"/>
                  <a:pt x="9937115" y="1337731"/>
                </a:cubicBezTo>
                <a:cubicBezTo>
                  <a:pt x="9896092" y="1337713"/>
                  <a:pt x="9865853" y="1334961"/>
                  <a:pt x="9824942" y="1342969"/>
                </a:cubicBezTo>
                <a:lnTo>
                  <a:pt x="9705553" y="1359323"/>
                </a:lnTo>
                <a:cubicBezTo>
                  <a:pt x="9652292" y="1351199"/>
                  <a:pt x="9607405" y="1371958"/>
                  <a:pt x="9589915" y="1382355"/>
                </a:cubicBezTo>
                <a:cubicBezTo>
                  <a:pt x="9524425" y="1393971"/>
                  <a:pt x="9387390" y="1424473"/>
                  <a:pt x="9315048" y="1428626"/>
                </a:cubicBezTo>
                <a:lnTo>
                  <a:pt x="9209077" y="1448049"/>
                </a:lnTo>
                <a:lnTo>
                  <a:pt x="9133300" y="1456152"/>
                </a:lnTo>
                <a:lnTo>
                  <a:pt x="9031264" y="1462053"/>
                </a:lnTo>
                <a:lnTo>
                  <a:pt x="8983321" y="1464616"/>
                </a:lnTo>
                <a:lnTo>
                  <a:pt x="8983035" y="1464417"/>
                </a:lnTo>
                <a:cubicBezTo>
                  <a:pt x="8980980" y="1464226"/>
                  <a:pt x="8978163" y="1464489"/>
                  <a:pt x="8974072" y="1465390"/>
                </a:cubicBezTo>
                <a:lnTo>
                  <a:pt x="8968242" y="1467079"/>
                </a:lnTo>
                <a:lnTo>
                  <a:pt x="8952199" y="1469700"/>
                </a:lnTo>
                <a:lnTo>
                  <a:pt x="8945873" y="1469099"/>
                </a:lnTo>
                <a:lnTo>
                  <a:pt x="8940905" y="1467238"/>
                </a:lnTo>
                <a:cubicBezTo>
                  <a:pt x="8932575" y="1473801"/>
                  <a:pt x="8933428" y="1481221"/>
                  <a:pt x="8906846" y="1464481"/>
                </a:cubicBezTo>
                <a:cubicBezTo>
                  <a:pt x="8875905" y="1465225"/>
                  <a:pt x="8767249" y="1477012"/>
                  <a:pt x="8730411" y="1479838"/>
                </a:cubicBezTo>
                <a:cubicBezTo>
                  <a:pt x="8697830" y="1488616"/>
                  <a:pt x="8726157" y="1477386"/>
                  <a:pt x="8685834" y="1481431"/>
                </a:cubicBezTo>
                <a:cubicBezTo>
                  <a:pt x="8649663" y="1497505"/>
                  <a:pt x="8617161" y="1483769"/>
                  <a:pt x="8574116" y="1488166"/>
                </a:cubicBezTo>
                <a:lnTo>
                  <a:pt x="8503254" y="1475627"/>
                </a:lnTo>
                <a:lnTo>
                  <a:pt x="8489028" y="1480483"/>
                </a:lnTo>
                <a:lnTo>
                  <a:pt x="8484222" y="1482955"/>
                </a:lnTo>
                <a:cubicBezTo>
                  <a:pt x="8480710" y="1484416"/>
                  <a:pt x="8478112" y="1485080"/>
                  <a:pt x="8476034" y="1485197"/>
                </a:cubicBezTo>
                <a:lnTo>
                  <a:pt x="8475659" y="1485048"/>
                </a:lnTo>
                <a:lnTo>
                  <a:pt x="8468325" y="1487552"/>
                </a:lnTo>
                <a:lnTo>
                  <a:pt x="8401298" y="1493672"/>
                </a:lnTo>
                <a:lnTo>
                  <a:pt x="8390295" y="1502138"/>
                </a:lnTo>
                <a:cubicBezTo>
                  <a:pt x="8384606" y="1505321"/>
                  <a:pt x="8378033" y="1507689"/>
                  <a:pt x="8370102" y="1508730"/>
                </a:cubicBezTo>
                <a:cubicBezTo>
                  <a:pt x="8346527" y="1514550"/>
                  <a:pt x="8269793" y="1532082"/>
                  <a:pt x="8248843" y="1537060"/>
                </a:cubicBezTo>
                <a:lnTo>
                  <a:pt x="8244399" y="1538596"/>
                </a:lnTo>
                <a:lnTo>
                  <a:pt x="8241700" y="1538396"/>
                </a:lnTo>
                <a:lnTo>
                  <a:pt x="8230388" y="1546517"/>
                </a:lnTo>
                <a:cubicBezTo>
                  <a:pt x="8227226" y="1549698"/>
                  <a:pt x="8225026" y="1553241"/>
                  <a:pt x="8224228" y="1557267"/>
                </a:cubicBezTo>
                <a:lnTo>
                  <a:pt x="8199666" y="1559012"/>
                </a:lnTo>
                <a:lnTo>
                  <a:pt x="8194548" y="1565013"/>
                </a:lnTo>
                <a:cubicBezTo>
                  <a:pt x="8190810" y="1577396"/>
                  <a:pt x="8158901" y="1567171"/>
                  <a:pt x="8165771" y="1579116"/>
                </a:cubicBezTo>
                <a:cubicBezTo>
                  <a:pt x="8143208" y="1572277"/>
                  <a:pt x="8132387" y="1598919"/>
                  <a:pt x="8116832" y="1608547"/>
                </a:cubicBezTo>
                <a:cubicBezTo>
                  <a:pt x="8107684" y="1604668"/>
                  <a:pt x="8099460" y="1609694"/>
                  <a:pt x="8089016" y="1617129"/>
                </a:cubicBezTo>
                <a:lnTo>
                  <a:pt x="8074658" y="1626971"/>
                </a:lnTo>
                <a:lnTo>
                  <a:pt x="8068056" y="1627924"/>
                </a:lnTo>
                <a:cubicBezTo>
                  <a:pt x="8060220" y="1629936"/>
                  <a:pt x="8053184" y="1632419"/>
                  <a:pt x="8046900" y="1634483"/>
                </a:cubicBezTo>
                <a:lnTo>
                  <a:pt x="8034634" y="1637466"/>
                </a:lnTo>
                <a:lnTo>
                  <a:pt x="8029700" y="1638364"/>
                </a:lnTo>
                <a:lnTo>
                  <a:pt x="7987514" y="1638160"/>
                </a:lnTo>
                <a:cubicBezTo>
                  <a:pt x="7980319" y="1639536"/>
                  <a:pt x="7969308" y="1646808"/>
                  <a:pt x="7960991" y="1648892"/>
                </a:cubicBezTo>
                <a:cubicBezTo>
                  <a:pt x="7962266" y="1658962"/>
                  <a:pt x="7948210" y="1650809"/>
                  <a:pt x="7937606" y="1650659"/>
                </a:cubicBezTo>
                <a:lnTo>
                  <a:pt x="7931522" y="1653082"/>
                </a:lnTo>
                <a:cubicBezTo>
                  <a:pt x="7920662" y="1653340"/>
                  <a:pt x="7888992" y="1651284"/>
                  <a:pt x="7872444" y="1652202"/>
                </a:cubicBezTo>
                <a:lnTo>
                  <a:pt x="7832232" y="1658594"/>
                </a:lnTo>
                <a:lnTo>
                  <a:pt x="7744332" y="1657695"/>
                </a:lnTo>
                <a:cubicBezTo>
                  <a:pt x="7736583" y="1656418"/>
                  <a:pt x="7729572" y="1656803"/>
                  <a:pt x="7723062" y="1658222"/>
                </a:cubicBezTo>
                <a:lnTo>
                  <a:pt x="7705682" y="1664606"/>
                </a:lnTo>
                <a:lnTo>
                  <a:pt x="7702441" y="1671260"/>
                </a:lnTo>
                <a:lnTo>
                  <a:pt x="7690889" y="1672499"/>
                </a:lnTo>
                <a:lnTo>
                  <a:pt x="7688002" y="1674071"/>
                </a:lnTo>
                <a:cubicBezTo>
                  <a:pt x="7682503" y="1677097"/>
                  <a:pt x="7677007" y="1679895"/>
                  <a:pt x="7671275" y="1681835"/>
                </a:cubicBezTo>
                <a:cubicBezTo>
                  <a:pt x="7654111" y="1682062"/>
                  <a:pt x="7618318" y="1675322"/>
                  <a:pt x="7585018" y="1675431"/>
                </a:cubicBezTo>
                <a:cubicBezTo>
                  <a:pt x="7528719" y="1664428"/>
                  <a:pt x="7521329" y="1707497"/>
                  <a:pt x="7471472" y="1682487"/>
                </a:cubicBezTo>
                <a:cubicBezTo>
                  <a:pt x="7480732" y="1694322"/>
                  <a:pt x="7397792" y="1692238"/>
                  <a:pt x="7381391" y="1689122"/>
                </a:cubicBezTo>
                <a:cubicBezTo>
                  <a:pt x="7341128" y="1711132"/>
                  <a:pt x="7346708" y="1685490"/>
                  <a:pt x="7292528" y="1689863"/>
                </a:cubicBezTo>
                <a:cubicBezTo>
                  <a:pt x="7237308" y="1683875"/>
                  <a:pt x="7271540" y="1692433"/>
                  <a:pt x="7226210" y="1684783"/>
                </a:cubicBezTo>
                <a:lnTo>
                  <a:pt x="7179107" y="1664705"/>
                </a:lnTo>
                <a:lnTo>
                  <a:pt x="7176110" y="1667956"/>
                </a:lnTo>
                <a:cubicBezTo>
                  <a:pt x="7171229" y="1670861"/>
                  <a:pt x="7163632" y="1672608"/>
                  <a:pt x="7149935" y="1671723"/>
                </a:cubicBezTo>
                <a:lnTo>
                  <a:pt x="7076173" y="1681613"/>
                </a:lnTo>
                <a:cubicBezTo>
                  <a:pt x="7040346" y="1682305"/>
                  <a:pt x="7033727" y="1686564"/>
                  <a:pt x="7002038" y="1684528"/>
                </a:cubicBezTo>
                <a:cubicBezTo>
                  <a:pt x="6921124" y="1693326"/>
                  <a:pt x="6935142" y="1700259"/>
                  <a:pt x="6883473" y="1705122"/>
                </a:cubicBezTo>
                <a:cubicBezTo>
                  <a:pt x="6831804" y="1709985"/>
                  <a:pt x="6740980" y="1710711"/>
                  <a:pt x="6692022" y="1713707"/>
                </a:cubicBezTo>
                <a:cubicBezTo>
                  <a:pt x="6643064" y="1716703"/>
                  <a:pt x="6668333" y="1719031"/>
                  <a:pt x="6589722" y="1723098"/>
                </a:cubicBezTo>
                <a:cubicBezTo>
                  <a:pt x="6512571" y="1759389"/>
                  <a:pt x="6380724" y="1753453"/>
                  <a:pt x="6301694" y="1743703"/>
                </a:cubicBezTo>
                <a:cubicBezTo>
                  <a:pt x="6281734" y="1756503"/>
                  <a:pt x="6212956" y="1754732"/>
                  <a:pt x="6183195" y="1758873"/>
                </a:cubicBezTo>
                <a:cubicBezTo>
                  <a:pt x="6153434" y="1763014"/>
                  <a:pt x="6131593" y="1775778"/>
                  <a:pt x="6123126" y="1768552"/>
                </a:cubicBezTo>
                <a:lnTo>
                  <a:pt x="6096136" y="1767260"/>
                </a:lnTo>
                <a:lnTo>
                  <a:pt x="6032917" y="1781697"/>
                </a:lnTo>
                <a:lnTo>
                  <a:pt x="5977870" y="1771268"/>
                </a:lnTo>
                <a:lnTo>
                  <a:pt x="5916336" y="1780879"/>
                </a:lnTo>
                <a:cubicBezTo>
                  <a:pt x="5904930" y="1780355"/>
                  <a:pt x="5880720" y="1781016"/>
                  <a:pt x="5867980" y="1783724"/>
                </a:cubicBezTo>
                <a:lnTo>
                  <a:pt x="5743302" y="1782136"/>
                </a:lnTo>
                <a:lnTo>
                  <a:pt x="5607054" y="1775578"/>
                </a:lnTo>
                <a:lnTo>
                  <a:pt x="5507342" y="1791309"/>
                </a:lnTo>
                <a:cubicBezTo>
                  <a:pt x="5514534" y="1780535"/>
                  <a:pt x="5427790" y="1792064"/>
                  <a:pt x="5421508" y="1781856"/>
                </a:cubicBezTo>
                <a:cubicBezTo>
                  <a:pt x="5418089" y="1773527"/>
                  <a:pt x="5371877" y="1776489"/>
                  <a:pt x="5361713" y="1773980"/>
                </a:cubicBezTo>
                <a:lnTo>
                  <a:pt x="5241786" y="1756656"/>
                </a:lnTo>
                <a:cubicBezTo>
                  <a:pt x="5231623" y="1756470"/>
                  <a:pt x="5210558" y="1749512"/>
                  <a:pt x="5202963" y="1747306"/>
                </a:cubicBezTo>
                <a:lnTo>
                  <a:pt x="5154668" y="1744668"/>
                </a:lnTo>
                <a:lnTo>
                  <a:pt x="5136547" y="1738620"/>
                </a:lnTo>
                <a:lnTo>
                  <a:pt x="5122587" y="1735756"/>
                </a:lnTo>
                <a:lnTo>
                  <a:pt x="5119579" y="1734004"/>
                </a:lnTo>
                <a:cubicBezTo>
                  <a:pt x="5113851" y="1730636"/>
                  <a:pt x="5108044" y="1727458"/>
                  <a:pt x="5101616" y="1724948"/>
                </a:cubicBezTo>
                <a:cubicBezTo>
                  <a:pt x="5088362" y="1748626"/>
                  <a:pt x="5044771" y="1707503"/>
                  <a:pt x="5045783" y="1730209"/>
                </a:cubicBezTo>
                <a:cubicBezTo>
                  <a:pt x="5008168" y="1720538"/>
                  <a:pt x="5019000" y="1744687"/>
                  <a:pt x="4991477" y="1716450"/>
                </a:cubicBezTo>
                <a:cubicBezTo>
                  <a:pt x="4917012" y="1716520"/>
                  <a:pt x="4859743" y="1698620"/>
                  <a:pt x="4820387" y="1695973"/>
                </a:cubicBezTo>
                <a:cubicBezTo>
                  <a:pt x="4781031" y="1693326"/>
                  <a:pt x="4776995" y="1700624"/>
                  <a:pt x="4755339" y="1700569"/>
                </a:cubicBezTo>
                <a:cubicBezTo>
                  <a:pt x="4737617" y="1700544"/>
                  <a:pt x="4724764" y="1697021"/>
                  <a:pt x="4714053" y="1695822"/>
                </a:cubicBezTo>
                <a:lnTo>
                  <a:pt x="4691073" y="1693377"/>
                </a:lnTo>
                <a:cubicBezTo>
                  <a:pt x="4655690" y="1687493"/>
                  <a:pt x="4539520" y="1664477"/>
                  <a:pt x="4495727" y="1656633"/>
                </a:cubicBezTo>
                <a:cubicBezTo>
                  <a:pt x="4451934" y="1648789"/>
                  <a:pt x="4444062" y="1645926"/>
                  <a:pt x="4428317" y="1646311"/>
                </a:cubicBezTo>
                <a:lnTo>
                  <a:pt x="4424455" y="1646545"/>
                </a:lnTo>
                <a:lnTo>
                  <a:pt x="4418141" y="1643457"/>
                </a:lnTo>
                <a:cubicBezTo>
                  <a:pt x="4410761" y="1640493"/>
                  <a:pt x="4401533" y="1637604"/>
                  <a:pt x="4389054" y="1635100"/>
                </a:cubicBezTo>
                <a:cubicBezTo>
                  <a:pt x="4364845" y="1640335"/>
                  <a:pt x="4261162" y="1598709"/>
                  <a:pt x="4243963" y="1600547"/>
                </a:cubicBezTo>
                <a:cubicBezTo>
                  <a:pt x="4244492" y="1596582"/>
                  <a:pt x="4234508" y="1593814"/>
                  <a:pt x="4230390" y="1596782"/>
                </a:cubicBezTo>
                <a:cubicBezTo>
                  <a:pt x="4151802" y="1604469"/>
                  <a:pt x="4200248" y="1571110"/>
                  <a:pt x="4151096" y="1589415"/>
                </a:cubicBezTo>
                <a:cubicBezTo>
                  <a:pt x="4119683" y="1591443"/>
                  <a:pt x="4113911" y="1574835"/>
                  <a:pt x="4091729" y="1565484"/>
                </a:cubicBezTo>
                <a:cubicBezTo>
                  <a:pt x="4053748" y="1562897"/>
                  <a:pt x="4031770" y="1544470"/>
                  <a:pt x="3994992" y="1554250"/>
                </a:cubicBezTo>
                <a:cubicBezTo>
                  <a:pt x="3959443" y="1551755"/>
                  <a:pt x="3929669" y="1542783"/>
                  <a:pt x="3898778" y="1546088"/>
                </a:cubicBezTo>
                <a:cubicBezTo>
                  <a:pt x="3887360" y="1539793"/>
                  <a:pt x="3876153" y="1536867"/>
                  <a:pt x="3863728" y="1544567"/>
                </a:cubicBezTo>
                <a:lnTo>
                  <a:pt x="3729252" y="1544592"/>
                </a:lnTo>
                <a:lnTo>
                  <a:pt x="3716543" y="1541771"/>
                </a:lnTo>
                <a:lnTo>
                  <a:pt x="3715389" y="1538406"/>
                </a:lnTo>
                <a:cubicBezTo>
                  <a:pt x="3706175" y="1535154"/>
                  <a:pt x="3680562" y="1538571"/>
                  <a:pt x="3682391" y="1529372"/>
                </a:cubicBezTo>
                <a:lnTo>
                  <a:pt x="3669607" y="1534463"/>
                </a:lnTo>
                <a:cubicBezTo>
                  <a:pt x="3669597" y="1534461"/>
                  <a:pt x="3669587" y="1534460"/>
                  <a:pt x="3669577" y="1534458"/>
                </a:cubicBezTo>
                <a:lnTo>
                  <a:pt x="3660365" y="1531370"/>
                </a:lnTo>
                <a:cubicBezTo>
                  <a:pt x="3654539" y="1527865"/>
                  <a:pt x="3648520" y="1522770"/>
                  <a:pt x="3637171" y="1523813"/>
                </a:cubicBezTo>
                <a:lnTo>
                  <a:pt x="3636519" y="1523773"/>
                </a:lnTo>
                <a:lnTo>
                  <a:pt x="3589716" y="1506360"/>
                </a:lnTo>
                <a:lnTo>
                  <a:pt x="3583541" y="1507469"/>
                </a:lnTo>
                <a:cubicBezTo>
                  <a:pt x="3579272" y="1507967"/>
                  <a:pt x="3576419" y="1507958"/>
                  <a:pt x="3574426" y="1507574"/>
                </a:cubicBezTo>
                <a:lnTo>
                  <a:pt x="3574190" y="1507350"/>
                </a:lnTo>
                <a:lnTo>
                  <a:pt x="3565671" y="1507894"/>
                </a:lnTo>
                <a:cubicBezTo>
                  <a:pt x="3551329" y="1509331"/>
                  <a:pt x="3529061" y="1497487"/>
                  <a:pt x="3515816" y="1499688"/>
                </a:cubicBezTo>
                <a:cubicBezTo>
                  <a:pt x="3493619" y="1496054"/>
                  <a:pt x="3468326" y="1501164"/>
                  <a:pt x="3452912" y="1496444"/>
                </a:cubicBezTo>
                <a:lnTo>
                  <a:pt x="3380405" y="1486216"/>
                </a:lnTo>
                <a:lnTo>
                  <a:pt x="3343625" y="1500147"/>
                </a:lnTo>
                <a:cubicBezTo>
                  <a:pt x="3339603" y="1502039"/>
                  <a:pt x="3333747" y="1502912"/>
                  <a:pt x="3323774" y="1501476"/>
                </a:cubicBezTo>
                <a:lnTo>
                  <a:pt x="3321444" y="1500659"/>
                </a:lnTo>
                <a:cubicBezTo>
                  <a:pt x="3316135" y="1502690"/>
                  <a:pt x="3275316" y="1503491"/>
                  <a:pt x="3242143" y="1505268"/>
                </a:cubicBezTo>
                <a:cubicBezTo>
                  <a:pt x="3189534" y="1507034"/>
                  <a:pt x="3183224" y="1513621"/>
                  <a:pt x="3122401" y="1511314"/>
                </a:cubicBezTo>
                <a:cubicBezTo>
                  <a:pt x="3062558" y="1512135"/>
                  <a:pt x="3052178" y="1517079"/>
                  <a:pt x="3010177" y="1513132"/>
                </a:cubicBezTo>
                <a:lnTo>
                  <a:pt x="2782615" y="1509375"/>
                </a:lnTo>
                <a:cubicBezTo>
                  <a:pt x="2720443" y="1532093"/>
                  <a:pt x="2739680" y="1506747"/>
                  <a:pt x="2668665" y="1517660"/>
                </a:cubicBezTo>
                <a:cubicBezTo>
                  <a:pt x="2637679" y="1529969"/>
                  <a:pt x="2588747" y="1520593"/>
                  <a:pt x="2548073" y="1516667"/>
                </a:cubicBezTo>
                <a:lnTo>
                  <a:pt x="2423377" y="1527776"/>
                </a:lnTo>
                <a:cubicBezTo>
                  <a:pt x="2391762" y="1541398"/>
                  <a:pt x="2334138" y="1516264"/>
                  <a:pt x="2295298" y="1534368"/>
                </a:cubicBezTo>
                <a:cubicBezTo>
                  <a:pt x="2256198" y="1534684"/>
                  <a:pt x="2213382" y="1531065"/>
                  <a:pt x="2188781" y="1529677"/>
                </a:cubicBezTo>
                <a:cubicBezTo>
                  <a:pt x="2152040" y="1526523"/>
                  <a:pt x="2110059" y="1518979"/>
                  <a:pt x="2074855" y="1515446"/>
                </a:cubicBezTo>
                <a:cubicBezTo>
                  <a:pt x="2057773" y="1526670"/>
                  <a:pt x="2060765" y="1522088"/>
                  <a:pt x="2012587" y="1522487"/>
                </a:cubicBezTo>
                <a:cubicBezTo>
                  <a:pt x="1998635" y="1532169"/>
                  <a:pt x="1952297" y="1513377"/>
                  <a:pt x="1932075" y="1517914"/>
                </a:cubicBezTo>
                <a:lnTo>
                  <a:pt x="1908490" y="1526423"/>
                </a:lnTo>
                <a:cubicBezTo>
                  <a:pt x="1908463" y="1526419"/>
                  <a:pt x="1908437" y="1526414"/>
                  <a:pt x="1908410" y="1526410"/>
                </a:cubicBezTo>
                <a:lnTo>
                  <a:pt x="1901918" y="1522410"/>
                </a:lnTo>
                <a:cubicBezTo>
                  <a:pt x="1894621" y="1518990"/>
                  <a:pt x="1885539" y="1517409"/>
                  <a:pt x="1876753" y="1517619"/>
                </a:cubicBezTo>
                <a:lnTo>
                  <a:pt x="1858194" y="1522343"/>
                </a:lnTo>
                <a:lnTo>
                  <a:pt x="1702657" y="1510562"/>
                </a:lnTo>
                <a:lnTo>
                  <a:pt x="1701421" y="1510775"/>
                </a:lnTo>
                <a:lnTo>
                  <a:pt x="1699973" y="1507739"/>
                </a:lnTo>
                <a:lnTo>
                  <a:pt x="1682526" y="1504598"/>
                </a:lnTo>
                <a:lnTo>
                  <a:pt x="1677380" y="1504851"/>
                </a:lnTo>
                <a:cubicBezTo>
                  <a:pt x="1673914" y="1504766"/>
                  <a:pt x="1671712" y="1504379"/>
                  <a:pt x="1670304" y="1503744"/>
                </a:cubicBezTo>
                <a:cubicBezTo>
                  <a:pt x="1670268" y="1503662"/>
                  <a:pt x="1670233" y="1503579"/>
                  <a:pt x="1670197" y="1503497"/>
                </a:cubicBezTo>
                <a:lnTo>
                  <a:pt x="1626301" y="1474931"/>
                </a:lnTo>
                <a:cubicBezTo>
                  <a:pt x="1604915" y="1468296"/>
                  <a:pt x="1551479" y="1469979"/>
                  <a:pt x="1535119" y="1463075"/>
                </a:cubicBezTo>
                <a:lnTo>
                  <a:pt x="1531340" y="1461293"/>
                </a:lnTo>
                <a:cubicBezTo>
                  <a:pt x="1525230" y="1461360"/>
                  <a:pt x="1504579" y="1462700"/>
                  <a:pt x="1498454" y="1463478"/>
                </a:cubicBezTo>
                <a:lnTo>
                  <a:pt x="1478806" y="1464611"/>
                </a:lnTo>
                <a:cubicBezTo>
                  <a:pt x="1448580" y="1467082"/>
                  <a:pt x="1388307" y="1453074"/>
                  <a:pt x="1358081" y="1455545"/>
                </a:cubicBezTo>
                <a:cubicBezTo>
                  <a:pt x="1299271" y="1452863"/>
                  <a:pt x="1273552" y="1462767"/>
                  <a:pt x="1222449" y="1455454"/>
                </a:cubicBezTo>
                <a:cubicBezTo>
                  <a:pt x="1205416" y="1455703"/>
                  <a:pt x="1168801" y="1449081"/>
                  <a:pt x="1180983" y="1440557"/>
                </a:cubicBezTo>
                <a:cubicBezTo>
                  <a:pt x="1023068" y="1409358"/>
                  <a:pt x="1056832" y="1408921"/>
                  <a:pt x="1018426" y="1400226"/>
                </a:cubicBezTo>
                <a:lnTo>
                  <a:pt x="940021" y="1409452"/>
                </a:lnTo>
                <a:cubicBezTo>
                  <a:pt x="940135" y="1408998"/>
                  <a:pt x="940248" y="1408544"/>
                  <a:pt x="940362" y="1408090"/>
                </a:cubicBezTo>
                <a:lnTo>
                  <a:pt x="927147" y="1407436"/>
                </a:lnTo>
                <a:lnTo>
                  <a:pt x="915481" y="1395526"/>
                </a:lnTo>
                <a:cubicBezTo>
                  <a:pt x="907071" y="1390072"/>
                  <a:pt x="906923" y="1401911"/>
                  <a:pt x="884363" y="1395024"/>
                </a:cubicBezTo>
                <a:lnTo>
                  <a:pt x="883522" y="1400267"/>
                </a:lnTo>
                <a:lnTo>
                  <a:pt x="865903" y="1394324"/>
                </a:lnTo>
                <a:cubicBezTo>
                  <a:pt x="843001" y="1384824"/>
                  <a:pt x="819998" y="1373730"/>
                  <a:pt x="790832" y="1370999"/>
                </a:cubicBezTo>
                <a:cubicBezTo>
                  <a:pt x="772294" y="1340731"/>
                  <a:pt x="778197" y="1365674"/>
                  <a:pt x="749766" y="1353216"/>
                </a:cubicBezTo>
                <a:cubicBezTo>
                  <a:pt x="748128" y="1375985"/>
                  <a:pt x="718385" y="1331645"/>
                  <a:pt x="705470" y="1354328"/>
                </a:cubicBezTo>
                <a:cubicBezTo>
                  <a:pt x="700707" y="1351342"/>
                  <a:pt x="696499" y="1347733"/>
                  <a:pt x="692371" y="1343942"/>
                </a:cubicBezTo>
                <a:lnTo>
                  <a:pt x="690203" y="1341970"/>
                </a:lnTo>
                <a:lnTo>
                  <a:pt x="679574" y="1338069"/>
                </a:lnTo>
                <a:cubicBezTo>
                  <a:pt x="679386" y="1336035"/>
                  <a:pt x="679197" y="1334000"/>
                  <a:pt x="679009" y="1331966"/>
                </a:cubicBezTo>
                <a:lnTo>
                  <a:pt x="664756" y="1322509"/>
                </a:lnTo>
                <a:cubicBezTo>
                  <a:pt x="659043" y="1319741"/>
                  <a:pt x="652454" y="1317669"/>
                  <a:pt x="644515" y="1316732"/>
                </a:cubicBezTo>
                <a:cubicBezTo>
                  <a:pt x="614253" y="1322334"/>
                  <a:pt x="583561" y="1286736"/>
                  <a:pt x="545716" y="1294878"/>
                </a:cubicBezTo>
                <a:cubicBezTo>
                  <a:pt x="532281" y="1295942"/>
                  <a:pt x="493615" y="1287410"/>
                  <a:pt x="488094" y="1278596"/>
                </a:cubicBezTo>
                <a:cubicBezTo>
                  <a:pt x="480401" y="1275336"/>
                  <a:pt x="470327" y="1275952"/>
                  <a:pt x="468538" y="1267376"/>
                </a:cubicBezTo>
                <a:cubicBezTo>
                  <a:pt x="464708" y="1256704"/>
                  <a:pt x="432874" y="1265329"/>
                  <a:pt x="439655" y="1255090"/>
                </a:cubicBezTo>
                <a:cubicBezTo>
                  <a:pt x="417143" y="1260853"/>
                  <a:pt x="406123" y="1237878"/>
                  <a:pt x="390496" y="1229512"/>
                </a:cubicBezTo>
                <a:cubicBezTo>
                  <a:pt x="381377" y="1232799"/>
                  <a:pt x="373115" y="1228433"/>
                  <a:pt x="362616" y="1221981"/>
                </a:cubicBezTo>
                <a:lnTo>
                  <a:pt x="348184" y="1213437"/>
                </a:lnTo>
                <a:lnTo>
                  <a:pt x="341576" y="1212583"/>
                </a:lnTo>
                <a:cubicBezTo>
                  <a:pt x="333723" y="1210810"/>
                  <a:pt x="326669" y="1208637"/>
                  <a:pt x="320370" y="1206827"/>
                </a:cubicBezTo>
                <a:lnTo>
                  <a:pt x="308082" y="1204195"/>
                </a:lnTo>
                <a:lnTo>
                  <a:pt x="303141" y="1203396"/>
                </a:lnTo>
                <a:lnTo>
                  <a:pt x="260955" y="1203345"/>
                </a:lnTo>
                <a:cubicBezTo>
                  <a:pt x="253750" y="1202123"/>
                  <a:pt x="242684" y="1195808"/>
                  <a:pt x="234352" y="1193972"/>
                </a:cubicBezTo>
                <a:cubicBezTo>
                  <a:pt x="235552" y="1185317"/>
                  <a:pt x="221556" y="1192255"/>
                  <a:pt x="210954" y="1192326"/>
                </a:cubicBezTo>
                <a:lnTo>
                  <a:pt x="204851" y="1190210"/>
                </a:lnTo>
                <a:cubicBezTo>
                  <a:pt x="193989" y="1189929"/>
                  <a:pt x="162334" y="1191528"/>
                  <a:pt x="145778" y="1190651"/>
                </a:cubicBezTo>
                <a:lnTo>
                  <a:pt x="105518" y="1184937"/>
                </a:lnTo>
                <a:lnTo>
                  <a:pt x="17623" y="1185238"/>
                </a:lnTo>
                <a:lnTo>
                  <a:pt x="0" y="1184768"/>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1093421" y="741082"/>
            <a:ext cx="10005159" cy="949606"/>
          </a:xfrm>
        </p:spPr>
        <p:txBody>
          <a:bodyPr vert="horz" lIns="91440" tIns="45720" rIns="91440" bIns="45720" rtlCol="0">
            <a:normAutofit/>
          </a:bodyPr>
          <a:lstStyle/>
          <a:p>
            <a:pPr algn="ctr"/>
            <a:r>
              <a:rPr lang="en-US" sz="3400" kern="1200">
                <a:latin typeface="+mj-lt"/>
                <a:ea typeface="+mj-ea"/>
                <a:cs typeface="+mj-cs"/>
              </a:rPr>
              <a:t>Total Reported Incidents &amp; Average Absence 2011 - 2020 </a:t>
            </a:r>
          </a:p>
        </p:txBody>
      </p:sp>
      <p:graphicFrame>
        <p:nvGraphicFramePr>
          <p:cNvPr id="6" name="Content Placeholder 5">
            <a:extLst>
              <a:ext uri="{FF2B5EF4-FFF2-40B4-BE49-F238E27FC236}">
                <a16:creationId xmlns:a16="http://schemas.microsoft.com/office/drawing/2014/main" id="{F04B84B5-70E9-4D49-AF03-4D88E75716C3}"/>
              </a:ext>
            </a:extLst>
          </p:cNvPr>
          <p:cNvGraphicFramePr>
            <a:graphicFrameLocks noGrp="1"/>
          </p:cNvGraphicFramePr>
          <p:nvPr>
            <p:ph idx="1"/>
            <p:extLst>
              <p:ext uri="{D42A27DB-BD31-4B8C-83A1-F6EECF244321}">
                <p14:modId xmlns:p14="http://schemas.microsoft.com/office/powerpoint/2010/main" val="3059411102"/>
              </p:ext>
            </p:extLst>
          </p:nvPr>
        </p:nvGraphicFramePr>
        <p:xfrm>
          <a:off x="1050925" y="2664116"/>
          <a:ext cx="10065007" cy="3494406"/>
        </p:xfrm>
        <a:graphic>
          <a:graphicData uri="http://schemas.openxmlformats.org/drawingml/2006/table">
            <a:tbl>
              <a:tblPr firstRow="1" bandRow="1">
                <a:tableStyleId>{5C22544A-7EE6-4342-B048-85BDC9FD1C3A}</a:tableStyleId>
              </a:tblPr>
              <a:tblGrid>
                <a:gridCol w="2550437">
                  <a:extLst>
                    <a:ext uri="{9D8B030D-6E8A-4147-A177-3AD203B41FA5}">
                      <a16:colId xmlns:a16="http://schemas.microsoft.com/office/drawing/2014/main" val="1892673450"/>
                    </a:ext>
                  </a:extLst>
                </a:gridCol>
                <a:gridCol w="751457">
                  <a:extLst>
                    <a:ext uri="{9D8B030D-6E8A-4147-A177-3AD203B41FA5}">
                      <a16:colId xmlns:a16="http://schemas.microsoft.com/office/drawing/2014/main" val="2533510264"/>
                    </a:ext>
                  </a:extLst>
                </a:gridCol>
                <a:gridCol w="751457">
                  <a:extLst>
                    <a:ext uri="{9D8B030D-6E8A-4147-A177-3AD203B41FA5}">
                      <a16:colId xmlns:a16="http://schemas.microsoft.com/office/drawing/2014/main" val="3503968690"/>
                    </a:ext>
                  </a:extLst>
                </a:gridCol>
                <a:gridCol w="751457">
                  <a:extLst>
                    <a:ext uri="{9D8B030D-6E8A-4147-A177-3AD203B41FA5}">
                      <a16:colId xmlns:a16="http://schemas.microsoft.com/office/drawing/2014/main" val="4236367755"/>
                    </a:ext>
                  </a:extLst>
                </a:gridCol>
                <a:gridCol w="751457">
                  <a:extLst>
                    <a:ext uri="{9D8B030D-6E8A-4147-A177-3AD203B41FA5}">
                      <a16:colId xmlns:a16="http://schemas.microsoft.com/office/drawing/2014/main" val="2316907270"/>
                    </a:ext>
                  </a:extLst>
                </a:gridCol>
                <a:gridCol w="751457">
                  <a:extLst>
                    <a:ext uri="{9D8B030D-6E8A-4147-A177-3AD203B41FA5}">
                      <a16:colId xmlns:a16="http://schemas.microsoft.com/office/drawing/2014/main" val="2017025135"/>
                    </a:ext>
                  </a:extLst>
                </a:gridCol>
                <a:gridCol w="751457">
                  <a:extLst>
                    <a:ext uri="{9D8B030D-6E8A-4147-A177-3AD203B41FA5}">
                      <a16:colId xmlns:a16="http://schemas.microsoft.com/office/drawing/2014/main" val="880031378"/>
                    </a:ext>
                  </a:extLst>
                </a:gridCol>
                <a:gridCol w="751457">
                  <a:extLst>
                    <a:ext uri="{9D8B030D-6E8A-4147-A177-3AD203B41FA5}">
                      <a16:colId xmlns:a16="http://schemas.microsoft.com/office/drawing/2014/main" val="706557556"/>
                    </a:ext>
                  </a:extLst>
                </a:gridCol>
                <a:gridCol w="751457">
                  <a:extLst>
                    <a:ext uri="{9D8B030D-6E8A-4147-A177-3AD203B41FA5}">
                      <a16:colId xmlns:a16="http://schemas.microsoft.com/office/drawing/2014/main" val="1559116888"/>
                    </a:ext>
                  </a:extLst>
                </a:gridCol>
                <a:gridCol w="751457">
                  <a:extLst>
                    <a:ext uri="{9D8B030D-6E8A-4147-A177-3AD203B41FA5}">
                      <a16:colId xmlns:a16="http://schemas.microsoft.com/office/drawing/2014/main" val="672170485"/>
                    </a:ext>
                  </a:extLst>
                </a:gridCol>
                <a:gridCol w="751457">
                  <a:extLst>
                    <a:ext uri="{9D8B030D-6E8A-4147-A177-3AD203B41FA5}">
                      <a16:colId xmlns:a16="http://schemas.microsoft.com/office/drawing/2014/main" val="3983640351"/>
                    </a:ext>
                  </a:extLst>
                </a:gridCol>
              </a:tblGrid>
              <a:tr h="401196">
                <a:tc>
                  <a:txBody>
                    <a:bodyPr/>
                    <a:lstStyle/>
                    <a:p>
                      <a:pPr algn="l" fontAlgn="t"/>
                      <a:r>
                        <a:rPr lang="en-IE" sz="2400" u="none" strike="noStrike">
                          <a:effectLst/>
                        </a:rPr>
                        <a:t> </a:t>
                      </a:r>
                      <a:endParaRPr lang="en-IE" sz="2400" b="0" i="0" u="none" strike="noStrike">
                        <a:solidFill>
                          <a:srgbClr val="000000"/>
                        </a:solidFill>
                        <a:effectLst/>
                        <a:latin typeface="Arial" panose="020B0604020202020204" pitchFamily="34" charset="0"/>
                      </a:endParaRPr>
                    </a:p>
                  </a:txBody>
                  <a:tcPr marL="5332" marR="5332" marT="5332" marB="0">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2020</a:t>
                      </a:r>
                      <a:endParaRPr lang="en-IE" sz="2400" b="1" i="0" u="none" strike="noStrike">
                        <a:solidFill>
                          <a:srgbClr val="FFFFFF"/>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tcPr>
                </a:tc>
                <a:tc>
                  <a:txBody>
                    <a:bodyPr/>
                    <a:lstStyle/>
                    <a:p>
                      <a:pPr algn="ctr" rtl="0" fontAlgn="ctr"/>
                      <a:r>
                        <a:rPr lang="en-IE" sz="2400" u="none" strike="noStrike">
                          <a:effectLst/>
                        </a:rPr>
                        <a:t>2019</a:t>
                      </a:r>
                      <a:endParaRPr lang="en-IE" sz="2400" b="1" i="0" u="none" strike="noStrike">
                        <a:solidFill>
                          <a:srgbClr val="FFFFFF"/>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tcPr>
                </a:tc>
                <a:tc>
                  <a:txBody>
                    <a:bodyPr/>
                    <a:lstStyle/>
                    <a:p>
                      <a:pPr algn="ctr" rtl="0" fontAlgn="ctr"/>
                      <a:r>
                        <a:rPr lang="en-IE" sz="2400" u="none" strike="noStrike">
                          <a:effectLst/>
                        </a:rPr>
                        <a:t>2018</a:t>
                      </a:r>
                      <a:endParaRPr lang="en-IE" sz="2400" b="1" i="0" u="none" strike="noStrike">
                        <a:solidFill>
                          <a:srgbClr val="FFFFFF"/>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2017</a:t>
                      </a:r>
                      <a:endParaRPr lang="en-IE" sz="2400" b="1" i="0" u="none" strike="noStrike">
                        <a:solidFill>
                          <a:srgbClr val="FFFFFF"/>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2016</a:t>
                      </a:r>
                      <a:endParaRPr lang="en-IE" sz="2400" b="1" i="0" u="none" strike="noStrike">
                        <a:solidFill>
                          <a:srgbClr val="FFFFFF"/>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2015</a:t>
                      </a:r>
                      <a:endParaRPr lang="en-IE" sz="2400" b="1" i="0" u="none" strike="noStrike">
                        <a:solidFill>
                          <a:srgbClr val="FFFFFF"/>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2014</a:t>
                      </a:r>
                      <a:endParaRPr lang="en-IE" sz="2400" b="1" i="0" u="none" strike="noStrike">
                        <a:solidFill>
                          <a:srgbClr val="FFFFFF"/>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2013</a:t>
                      </a:r>
                      <a:endParaRPr lang="en-IE" sz="2400" b="1" i="0" u="none" strike="noStrike">
                        <a:solidFill>
                          <a:srgbClr val="FFFFFF"/>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2012</a:t>
                      </a:r>
                      <a:endParaRPr lang="en-IE" sz="2400" b="1" i="0" u="none" strike="noStrike">
                        <a:solidFill>
                          <a:srgbClr val="FFFFFF"/>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2011</a:t>
                      </a:r>
                      <a:endParaRPr lang="en-IE" sz="2400" b="1" i="0" u="none" strike="noStrike">
                        <a:solidFill>
                          <a:srgbClr val="FFFFFF"/>
                        </a:solidFill>
                        <a:effectLst/>
                        <a:latin typeface="Calibri" panose="020F0502020204030204" pitchFamily="34" charset="0"/>
                      </a:endParaRPr>
                    </a:p>
                  </a:txBody>
                  <a:tcPr marL="5332" marR="5332" marT="5332" marB="0" anchor="ctr"/>
                </a:tc>
                <a:extLst>
                  <a:ext uri="{0D108BD9-81ED-4DB2-BD59-A6C34878D82A}">
                    <a16:rowId xmlns:a16="http://schemas.microsoft.com/office/drawing/2014/main" val="4154601236"/>
                  </a:ext>
                </a:extLst>
              </a:tr>
              <a:tr h="763606">
                <a:tc>
                  <a:txBody>
                    <a:bodyPr/>
                    <a:lstStyle/>
                    <a:p>
                      <a:pPr algn="l" rtl="0" fontAlgn="ctr"/>
                      <a:r>
                        <a:rPr lang="en-IE" sz="2400" u="none" strike="noStrike">
                          <a:effectLst/>
                        </a:rPr>
                        <a:t>Total Reported Incidents</a:t>
                      </a:r>
                      <a:endParaRPr lang="en-IE" sz="2400" b="0" i="0" u="none" strike="noStrike">
                        <a:solidFill>
                          <a:srgbClr val="000000"/>
                        </a:solidFill>
                        <a:effectLst/>
                        <a:latin typeface="Calibri" panose="020F0502020204030204" pitchFamily="34" charset="0"/>
                      </a:endParaRPr>
                    </a:p>
                  </a:txBody>
                  <a:tcPr marL="5332" marR="5332" marT="5332" marB="0" anchor="ctr">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39</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71</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tcPr>
                </a:tc>
                <a:tc>
                  <a:txBody>
                    <a:bodyPr/>
                    <a:lstStyle/>
                    <a:p>
                      <a:pPr algn="ctr" rtl="0" fontAlgn="ctr"/>
                      <a:r>
                        <a:rPr lang="en-IE" sz="2400" u="none" strike="noStrike">
                          <a:effectLst/>
                        </a:rPr>
                        <a:t>73</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70</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69</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58</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73</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76</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75</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50</a:t>
                      </a:r>
                      <a:endParaRPr lang="en-IE" sz="2400" b="0" i="0" u="none" strike="noStrike">
                        <a:solidFill>
                          <a:srgbClr val="000000"/>
                        </a:solidFill>
                        <a:effectLst/>
                        <a:latin typeface="Calibri" panose="020F0502020204030204" pitchFamily="34" charset="0"/>
                      </a:endParaRPr>
                    </a:p>
                  </a:txBody>
                  <a:tcPr marL="5332" marR="5332" marT="5332" marB="0" anchor="ctr"/>
                </a:tc>
                <a:extLst>
                  <a:ext uri="{0D108BD9-81ED-4DB2-BD59-A6C34878D82A}">
                    <a16:rowId xmlns:a16="http://schemas.microsoft.com/office/drawing/2014/main" val="226122538"/>
                  </a:ext>
                </a:extLst>
              </a:tr>
              <a:tr h="401196">
                <a:tc>
                  <a:txBody>
                    <a:bodyPr/>
                    <a:lstStyle/>
                    <a:p>
                      <a:pPr algn="l" rtl="0" fontAlgn="ctr"/>
                      <a:r>
                        <a:rPr lang="en-IE" sz="2400" u="none" strike="noStrike">
                          <a:effectLst/>
                        </a:rPr>
                        <a:t>&gt; 3 Days IR1 </a:t>
                      </a:r>
                      <a:endParaRPr lang="en-IE" sz="2400" b="0" i="0" u="none" strike="noStrike">
                        <a:solidFill>
                          <a:srgbClr val="000000"/>
                        </a:solidFill>
                        <a:effectLst/>
                        <a:latin typeface="Calibri" panose="020F0502020204030204" pitchFamily="34" charset="0"/>
                      </a:endParaRPr>
                    </a:p>
                  </a:txBody>
                  <a:tcPr marL="5332" marR="5332" marT="5332" marB="0" anchor="ctr">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13</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17</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tcPr>
                </a:tc>
                <a:tc>
                  <a:txBody>
                    <a:bodyPr/>
                    <a:lstStyle/>
                    <a:p>
                      <a:pPr algn="ctr" rtl="0" fontAlgn="ctr"/>
                      <a:r>
                        <a:rPr lang="en-IE" sz="2400" u="none" strike="noStrike">
                          <a:effectLst/>
                        </a:rPr>
                        <a:t>8</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11</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11</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13</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15</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19</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17</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22</a:t>
                      </a:r>
                      <a:endParaRPr lang="en-IE" sz="2400" b="0" i="0" u="none" strike="noStrike">
                        <a:solidFill>
                          <a:srgbClr val="000000"/>
                        </a:solidFill>
                        <a:effectLst/>
                        <a:latin typeface="Calibri" panose="020F0502020204030204" pitchFamily="34" charset="0"/>
                      </a:endParaRPr>
                    </a:p>
                  </a:txBody>
                  <a:tcPr marL="5332" marR="5332" marT="5332" marB="0" anchor="ctr"/>
                </a:tc>
                <a:extLst>
                  <a:ext uri="{0D108BD9-81ED-4DB2-BD59-A6C34878D82A}">
                    <a16:rowId xmlns:a16="http://schemas.microsoft.com/office/drawing/2014/main" val="3467330803"/>
                  </a:ext>
                </a:extLst>
              </a:tr>
              <a:tr h="401196">
                <a:tc>
                  <a:txBody>
                    <a:bodyPr/>
                    <a:lstStyle/>
                    <a:p>
                      <a:pPr algn="l" rtl="0" fontAlgn="ctr"/>
                      <a:r>
                        <a:rPr lang="en-IE" sz="2400" u="none" strike="noStrike">
                          <a:effectLst/>
                        </a:rPr>
                        <a:t>&lt; 3Days</a:t>
                      </a:r>
                      <a:endParaRPr lang="en-IE" sz="2400" b="0" i="0" u="none" strike="noStrike">
                        <a:solidFill>
                          <a:srgbClr val="000000"/>
                        </a:solidFill>
                        <a:effectLst/>
                        <a:latin typeface="Calibri" panose="020F0502020204030204" pitchFamily="34" charset="0"/>
                      </a:endParaRPr>
                    </a:p>
                  </a:txBody>
                  <a:tcPr marL="5332" marR="5332" marT="5332" marB="0" anchor="ctr">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1</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4</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tcPr>
                </a:tc>
                <a:tc>
                  <a:txBody>
                    <a:bodyPr/>
                    <a:lstStyle/>
                    <a:p>
                      <a:pPr algn="ctr" rtl="0" fontAlgn="ctr"/>
                      <a:r>
                        <a:rPr lang="en-IE" sz="2400" u="none" strike="noStrike">
                          <a:effectLst/>
                        </a:rPr>
                        <a:t>1</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5</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9</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1</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1</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0</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0</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0</a:t>
                      </a:r>
                      <a:endParaRPr lang="en-IE" sz="2400" b="0" i="0" u="none" strike="noStrike">
                        <a:solidFill>
                          <a:srgbClr val="000000"/>
                        </a:solidFill>
                        <a:effectLst/>
                        <a:latin typeface="Calibri" panose="020F0502020204030204" pitchFamily="34" charset="0"/>
                      </a:endParaRPr>
                    </a:p>
                  </a:txBody>
                  <a:tcPr marL="5332" marR="5332" marT="5332" marB="0" anchor="ctr"/>
                </a:tc>
                <a:extLst>
                  <a:ext uri="{0D108BD9-81ED-4DB2-BD59-A6C34878D82A}">
                    <a16:rowId xmlns:a16="http://schemas.microsoft.com/office/drawing/2014/main" val="73071960"/>
                  </a:ext>
                </a:extLst>
              </a:tr>
              <a:tr h="763606">
                <a:tc>
                  <a:txBody>
                    <a:bodyPr/>
                    <a:lstStyle/>
                    <a:p>
                      <a:pPr algn="l" rtl="0" fontAlgn="ctr"/>
                      <a:r>
                        <a:rPr lang="en-IE" sz="2400" u="none" strike="noStrike">
                          <a:effectLst/>
                        </a:rPr>
                        <a:t>Total work days lost</a:t>
                      </a:r>
                      <a:endParaRPr lang="en-IE" sz="2400" b="0" i="0" u="none" strike="noStrike">
                        <a:solidFill>
                          <a:srgbClr val="000000"/>
                        </a:solidFill>
                        <a:effectLst/>
                        <a:latin typeface="Calibri" panose="020F0502020204030204" pitchFamily="34" charset="0"/>
                      </a:endParaRPr>
                    </a:p>
                  </a:txBody>
                  <a:tcPr marL="5332" marR="5332" marT="5332" marB="0" anchor="ctr">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244</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192</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tcPr>
                </a:tc>
                <a:tc>
                  <a:txBody>
                    <a:bodyPr/>
                    <a:lstStyle/>
                    <a:p>
                      <a:pPr algn="ctr" rtl="0" fontAlgn="ctr"/>
                      <a:r>
                        <a:rPr lang="en-IE" sz="2400" u="none" strike="noStrike">
                          <a:effectLst/>
                        </a:rPr>
                        <a:t>174</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326</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256</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692</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644</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465</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340</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880</a:t>
                      </a:r>
                      <a:endParaRPr lang="en-IE" sz="2400" b="0" i="0" u="none" strike="noStrike">
                        <a:solidFill>
                          <a:srgbClr val="000000"/>
                        </a:solidFill>
                        <a:effectLst/>
                        <a:latin typeface="Calibri" panose="020F0502020204030204" pitchFamily="34" charset="0"/>
                      </a:endParaRPr>
                    </a:p>
                  </a:txBody>
                  <a:tcPr marL="5332" marR="5332" marT="5332" marB="0" anchor="ctr"/>
                </a:tc>
                <a:extLst>
                  <a:ext uri="{0D108BD9-81ED-4DB2-BD59-A6C34878D82A}">
                    <a16:rowId xmlns:a16="http://schemas.microsoft.com/office/drawing/2014/main" val="1466548929"/>
                  </a:ext>
                </a:extLst>
              </a:tr>
              <a:tr h="763606">
                <a:tc>
                  <a:txBody>
                    <a:bodyPr/>
                    <a:lstStyle/>
                    <a:p>
                      <a:pPr algn="l" rtl="0" fontAlgn="ctr"/>
                      <a:r>
                        <a:rPr lang="en-IE" sz="2400" u="none" strike="noStrike">
                          <a:effectLst/>
                        </a:rPr>
                        <a:t>Average days / Incident</a:t>
                      </a:r>
                      <a:endParaRPr lang="en-IE" sz="2400" b="0" i="0" u="none" strike="noStrike">
                        <a:solidFill>
                          <a:srgbClr val="000000"/>
                        </a:solidFill>
                        <a:effectLst/>
                        <a:latin typeface="Calibri" panose="020F0502020204030204" pitchFamily="34" charset="0"/>
                      </a:endParaRPr>
                    </a:p>
                  </a:txBody>
                  <a:tcPr marL="5332" marR="5332" marT="5332" marB="0" anchor="ctr">
                    <a:lnR w="38100" cap="flat" cmpd="sng" algn="ctr">
                      <a:solidFill>
                        <a:srgbClr val="FF0000"/>
                      </a:solidFill>
                      <a:prstDash val="solid"/>
                      <a:round/>
                      <a:headEnd type="none" w="med" len="med"/>
                      <a:tailEnd type="none" w="med" len="med"/>
                    </a:lnR>
                  </a:tcPr>
                </a:tc>
                <a:tc>
                  <a:txBody>
                    <a:bodyPr/>
                    <a:lstStyle/>
                    <a:p>
                      <a:pPr algn="ctr" rtl="0" fontAlgn="ctr"/>
                      <a:r>
                        <a:rPr lang="en-IE" sz="2400" u="none" strike="noStrike">
                          <a:effectLst/>
                        </a:rPr>
                        <a:t>19</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B w="38100" cap="flat" cmpd="sng" algn="ctr">
                      <a:solidFill>
                        <a:srgbClr val="FF0000"/>
                      </a:solidFill>
                      <a:prstDash val="solid"/>
                      <a:round/>
                      <a:headEnd type="none" w="med" len="med"/>
                      <a:tailEnd type="none" w="med" len="med"/>
                    </a:lnB>
                  </a:tcPr>
                </a:tc>
                <a:tc>
                  <a:txBody>
                    <a:bodyPr/>
                    <a:lstStyle/>
                    <a:p>
                      <a:pPr algn="ctr" rtl="0" fontAlgn="ctr"/>
                      <a:r>
                        <a:rPr lang="en-IE" sz="2400" u="none" strike="noStrike">
                          <a:effectLst/>
                        </a:rPr>
                        <a:t>10</a:t>
                      </a:r>
                      <a:endParaRPr lang="en-IE" sz="2400" b="0" i="0" u="none" strike="noStrike">
                        <a:solidFill>
                          <a:srgbClr val="000000"/>
                        </a:solidFill>
                        <a:effectLst/>
                        <a:latin typeface="Calibri" panose="020F0502020204030204" pitchFamily="34" charset="0"/>
                      </a:endParaRPr>
                    </a:p>
                  </a:txBody>
                  <a:tcPr marL="5332" marR="5332" marT="5332" marB="0" anchor="ctr">
                    <a:lnL w="38100" cap="flat" cmpd="sng" algn="ctr">
                      <a:solidFill>
                        <a:srgbClr val="FF0000"/>
                      </a:solidFill>
                      <a:prstDash val="solid"/>
                      <a:round/>
                      <a:headEnd type="none" w="med" len="med"/>
                      <a:tailEnd type="none" w="med" len="med"/>
                    </a:lnL>
                  </a:tcPr>
                </a:tc>
                <a:tc>
                  <a:txBody>
                    <a:bodyPr/>
                    <a:lstStyle/>
                    <a:p>
                      <a:pPr algn="ctr" rtl="0" fontAlgn="ctr"/>
                      <a:r>
                        <a:rPr lang="en-IE" sz="2400" u="none" strike="noStrike">
                          <a:effectLst/>
                        </a:rPr>
                        <a:t>19</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20</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15</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49</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56</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37</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a:effectLst/>
                        </a:rPr>
                        <a:t>20</a:t>
                      </a:r>
                      <a:endParaRPr lang="en-IE" sz="2400" b="0" i="0" u="none" strike="noStrike">
                        <a:solidFill>
                          <a:srgbClr val="000000"/>
                        </a:solidFill>
                        <a:effectLst/>
                        <a:latin typeface="Calibri" panose="020F0502020204030204" pitchFamily="34" charset="0"/>
                      </a:endParaRPr>
                    </a:p>
                  </a:txBody>
                  <a:tcPr marL="5332" marR="5332" marT="5332" marB="0" anchor="ctr"/>
                </a:tc>
                <a:tc>
                  <a:txBody>
                    <a:bodyPr/>
                    <a:lstStyle/>
                    <a:p>
                      <a:pPr algn="ctr" rtl="0" fontAlgn="ctr"/>
                      <a:r>
                        <a:rPr lang="en-IE" sz="2400" u="none" strike="noStrike" dirty="0">
                          <a:effectLst/>
                        </a:rPr>
                        <a:t>38</a:t>
                      </a:r>
                      <a:endParaRPr lang="en-IE" sz="2400" b="0" i="0" u="none" strike="noStrike" dirty="0">
                        <a:solidFill>
                          <a:srgbClr val="000000"/>
                        </a:solidFill>
                        <a:effectLst/>
                        <a:latin typeface="Calibri" panose="020F0502020204030204" pitchFamily="34" charset="0"/>
                      </a:endParaRPr>
                    </a:p>
                  </a:txBody>
                  <a:tcPr marL="5332" marR="5332" marT="5332" marB="0" anchor="ctr"/>
                </a:tc>
                <a:extLst>
                  <a:ext uri="{0D108BD9-81ED-4DB2-BD59-A6C34878D82A}">
                    <a16:rowId xmlns:a16="http://schemas.microsoft.com/office/drawing/2014/main" val="961432665"/>
                  </a:ext>
                </a:extLst>
              </a:tr>
            </a:tbl>
          </a:graphicData>
        </a:graphic>
      </p:graphicFrame>
    </p:spTree>
    <p:extLst>
      <p:ext uri="{BB962C8B-B14F-4D97-AF65-F5344CB8AC3E}">
        <p14:creationId xmlns:p14="http://schemas.microsoft.com/office/powerpoint/2010/main" val="787385703"/>
      </p:ext>
    </p:extLst>
  </p:cSld>
  <p:clrMapOvr>
    <a:masterClrMapping/>
  </p:clrMapOvr>
  <mc:AlternateContent xmlns:mc="http://schemas.openxmlformats.org/markup-compatibility/2006" xmlns:p14="http://schemas.microsoft.com/office/powerpoint/2010/main">
    <mc:Choice Requires="p14">
      <p:transition spd="slow" p14:dur="2000" advTm="30962"/>
    </mc:Choice>
    <mc:Fallback xmlns="">
      <p:transition spd="slow" advTm="3096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470751-4046-4A07-86D0-382F36ED5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7036" y="741082"/>
            <a:ext cx="10005161" cy="949606"/>
          </a:xfrm>
        </p:spPr>
        <p:txBody>
          <a:bodyPr>
            <a:normAutofit/>
          </a:bodyPr>
          <a:lstStyle/>
          <a:p>
            <a:pPr algn="ctr"/>
            <a:r>
              <a:rPr lang="en-IE" sz="3100"/>
              <a:t>Incident Triggers resulting in absence from work 2016 - 2020 </a:t>
            </a:r>
          </a:p>
        </p:txBody>
      </p:sp>
      <p:sp>
        <p:nvSpPr>
          <p:cNvPr id="13" name="Freeform: Shape 12">
            <a:extLst>
              <a:ext uri="{FF2B5EF4-FFF2-40B4-BE49-F238E27FC236}">
                <a16:creationId xmlns:a16="http://schemas.microsoft.com/office/drawing/2014/main" id="{798DAB7D-3A31-4ABA-87BC-3DC434358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48399"/>
            <a:ext cx="12192000" cy="609602"/>
          </a:xfrm>
          <a:custGeom>
            <a:avLst/>
            <a:gdLst>
              <a:gd name="connsiteX0" fmla="*/ 5427496 w 12192000"/>
              <a:gd name="connsiteY0" fmla="*/ 48 h 843657"/>
              <a:gd name="connsiteX1" fmla="*/ 5725893 w 12192000"/>
              <a:gd name="connsiteY1" fmla="*/ 21789 h 843657"/>
              <a:gd name="connsiteX2" fmla="*/ 5843016 w 12192000"/>
              <a:gd name="connsiteY2" fmla="*/ 15229 h 843657"/>
              <a:gd name="connsiteX3" fmla="*/ 5846849 w 12192000"/>
              <a:gd name="connsiteY3" fmla="*/ 32983 h 843657"/>
              <a:gd name="connsiteX4" fmla="*/ 5899818 w 12192000"/>
              <a:gd name="connsiteY4" fmla="*/ 25502 h 843657"/>
              <a:gd name="connsiteX5" fmla="*/ 6034990 w 12192000"/>
              <a:gd name="connsiteY5" fmla="*/ 39501 h 843657"/>
              <a:gd name="connsiteX6" fmla="*/ 6231181 w 12192000"/>
              <a:gd name="connsiteY6" fmla="*/ 59432 h 843657"/>
              <a:gd name="connsiteX7" fmla="*/ 6336161 w 12192000"/>
              <a:gd name="connsiteY7" fmla="*/ 80469 h 843657"/>
              <a:gd name="connsiteX8" fmla="*/ 6424286 w 12192000"/>
              <a:gd name="connsiteY8" fmla="*/ 80202 h 843657"/>
              <a:gd name="connsiteX9" fmla="*/ 6498206 w 12192000"/>
              <a:gd name="connsiteY9" fmla="*/ 88921 h 843657"/>
              <a:gd name="connsiteX10" fmla="*/ 6524438 w 12192000"/>
              <a:gd name="connsiteY10" fmla="*/ 92235 h 843657"/>
              <a:gd name="connsiteX11" fmla="*/ 6528543 w 12192000"/>
              <a:gd name="connsiteY11" fmla="*/ 96055 h 843657"/>
              <a:gd name="connsiteX12" fmla="*/ 6550787 w 12192000"/>
              <a:gd name="connsiteY12" fmla="*/ 79748 h 843657"/>
              <a:gd name="connsiteX13" fmla="*/ 6638443 w 12192000"/>
              <a:gd name="connsiteY13" fmla="*/ 117301 h 843657"/>
              <a:gd name="connsiteX14" fmla="*/ 6639771 w 12192000"/>
              <a:gd name="connsiteY14" fmla="*/ 116273 h 843657"/>
              <a:gd name="connsiteX15" fmla="*/ 6733110 w 12192000"/>
              <a:gd name="connsiteY15" fmla="*/ 109431 h 843657"/>
              <a:gd name="connsiteX16" fmla="*/ 6823638 w 12192000"/>
              <a:gd name="connsiteY16" fmla="*/ 103653 h 843657"/>
              <a:gd name="connsiteX17" fmla="*/ 6834898 w 12192000"/>
              <a:gd name="connsiteY17" fmla="*/ 105044 h 843657"/>
              <a:gd name="connsiteX18" fmla="*/ 6835271 w 12192000"/>
              <a:gd name="connsiteY18" fmla="*/ 104811 h 843657"/>
              <a:gd name="connsiteX19" fmla="*/ 6847445 w 12192000"/>
              <a:gd name="connsiteY19" fmla="*/ 105763 h 843657"/>
              <a:gd name="connsiteX20" fmla="*/ 6855429 w 12192000"/>
              <a:gd name="connsiteY20" fmla="*/ 107584 h 843657"/>
              <a:gd name="connsiteX21" fmla="*/ 6923302 w 12192000"/>
              <a:gd name="connsiteY21" fmla="*/ 131290 h 843657"/>
              <a:gd name="connsiteX22" fmla="*/ 7046891 w 12192000"/>
              <a:gd name="connsiteY22" fmla="*/ 109264 h 843657"/>
              <a:gd name="connsiteX23" fmla="*/ 7233811 w 12192000"/>
              <a:gd name="connsiteY23" fmla="*/ 127598 h 843657"/>
              <a:gd name="connsiteX24" fmla="*/ 7371301 w 12192000"/>
              <a:gd name="connsiteY24" fmla="*/ 118421 h 843657"/>
              <a:gd name="connsiteX25" fmla="*/ 7574701 w 12192000"/>
              <a:gd name="connsiteY25" fmla="*/ 190435 h 843657"/>
              <a:gd name="connsiteX26" fmla="*/ 7580910 w 12192000"/>
              <a:gd name="connsiteY26" fmla="*/ 199699 h 843657"/>
              <a:gd name="connsiteX27" fmla="*/ 7592267 w 12192000"/>
              <a:gd name="connsiteY27" fmla="*/ 206716 h 843657"/>
              <a:gd name="connsiteX28" fmla="*/ 7594969 w 12192000"/>
              <a:gd name="connsiteY28" fmla="*/ 206552 h 843657"/>
              <a:gd name="connsiteX29" fmla="*/ 7612066 w 12192000"/>
              <a:gd name="connsiteY29" fmla="*/ 211669 h 843657"/>
              <a:gd name="connsiteX30" fmla="*/ 7613197 w 12192000"/>
              <a:gd name="connsiteY30" fmla="*/ 214836 h 843657"/>
              <a:gd name="connsiteX31" fmla="*/ 7624109 w 12192000"/>
              <a:gd name="connsiteY31" fmla="*/ 218987 h 843657"/>
              <a:gd name="connsiteX32" fmla="*/ 7643393 w 12192000"/>
              <a:gd name="connsiteY32" fmla="*/ 228895 h 843657"/>
              <a:gd name="connsiteX33" fmla="*/ 7649074 w 12192000"/>
              <a:gd name="connsiteY33" fmla="*/ 229127 h 843657"/>
              <a:gd name="connsiteX34" fmla="*/ 7681385 w 12192000"/>
              <a:gd name="connsiteY34" fmla="*/ 241546 h 843657"/>
              <a:gd name="connsiteX35" fmla="*/ 7682814 w 12192000"/>
              <a:gd name="connsiteY35" fmla="*/ 240947 h 843657"/>
              <a:gd name="connsiteX36" fmla="*/ 7696214 w 12192000"/>
              <a:gd name="connsiteY36" fmla="*/ 241085 h 843657"/>
              <a:gd name="connsiteX37" fmla="*/ 7819450 w 12192000"/>
              <a:gd name="connsiteY37" fmla="*/ 251097 h 843657"/>
              <a:gd name="connsiteX38" fmla="*/ 7826804 w 12192000"/>
              <a:gd name="connsiteY38" fmla="*/ 253271 h 843657"/>
              <a:gd name="connsiteX39" fmla="*/ 7827179 w 12192000"/>
              <a:gd name="connsiteY39" fmla="*/ 253144 h 843657"/>
              <a:gd name="connsiteX40" fmla="*/ 7835389 w 12192000"/>
              <a:gd name="connsiteY40" fmla="*/ 255095 h 843657"/>
              <a:gd name="connsiteX41" fmla="*/ 7840212 w 12192000"/>
              <a:gd name="connsiteY41" fmla="*/ 257235 h 843657"/>
              <a:gd name="connsiteX42" fmla="*/ 7854477 w 12192000"/>
              <a:gd name="connsiteY42" fmla="*/ 261452 h 843657"/>
              <a:gd name="connsiteX43" fmla="*/ 7925416 w 12192000"/>
              <a:gd name="connsiteY43" fmla="*/ 250871 h 843657"/>
              <a:gd name="connsiteX44" fmla="*/ 8027820 w 12192000"/>
              <a:gd name="connsiteY44" fmla="*/ 237431 h 843657"/>
              <a:gd name="connsiteX45" fmla="*/ 8082003 w 12192000"/>
              <a:gd name="connsiteY45" fmla="*/ 258480 h 843657"/>
              <a:gd name="connsiteX46" fmla="*/ 8258788 w 12192000"/>
              <a:gd name="connsiteY46" fmla="*/ 272192 h 843657"/>
              <a:gd name="connsiteX47" fmla="*/ 8292894 w 12192000"/>
              <a:gd name="connsiteY47" fmla="*/ 269919 h 843657"/>
              <a:gd name="connsiteX48" fmla="*/ 8297864 w 12192000"/>
              <a:gd name="connsiteY48" fmla="*/ 268332 h 843657"/>
              <a:gd name="connsiteX49" fmla="*/ 8304197 w 12192000"/>
              <a:gd name="connsiteY49" fmla="*/ 267834 h 843657"/>
              <a:gd name="connsiteX50" fmla="*/ 8320276 w 12192000"/>
              <a:gd name="connsiteY50" fmla="*/ 270133 h 843657"/>
              <a:gd name="connsiteX51" fmla="*/ 8326122 w 12192000"/>
              <a:gd name="connsiteY51" fmla="*/ 271603 h 843657"/>
              <a:gd name="connsiteX52" fmla="*/ 8335105 w 12192000"/>
              <a:gd name="connsiteY52" fmla="*/ 272466 h 843657"/>
              <a:gd name="connsiteX53" fmla="*/ 8335390 w 12192000"/>
              <a:gd name="connsiteY53" fmla="*/ 272295 h 843657"/>
              <a:gd name="connsiteX54" fmla="*/ 8383421 w 12192000"/>
              <a:gd name="connsiteY54" fmla="*/ 274638 h 843657"/>
              <a:gd name="connsiteX55" fmla="*/ 8443863 w 12192000"/>
              <a:gd name="connsiteY55" fmla="*/ 268710 h 843657"/>
              <a:gd name="connsiteX56" fmla="*/ 8467401 w 12192000"/>
              <a:gd name="connsiteY56" fmla="*/ 267736 h 843657"/>
              <a:gd name="connsiteX57" fmla="*/ 8480310 w 12192000"/>
              <a:gd name="connsiteY57" fmla="*/ 266190 h 843657"/>
              <a:gd name="connsiteX58" fmla="*/ 8481334 w 12192000"/>
              <a:gd name="connsiteY58" fmla="*/ 265430 h 843657"/>
              <a:gd name="connsiteX59" fmla="*/ 8519400 w 12192000"/>
              <a:gd name="connsiteY59" fmla="*/ 273417 h 843657"/>
              <a:gd name="connsiteX60" fmla="*/ 8673416 w 12192000"/>
              <a:gd name="connsiteY60" fmla="*/ 324197 h 843657"/>
              <a:gd name="connsiteX61" fmla="*/ 8915200 w 12192000"/>
              <a:gd name="connsiteY61" fmla="*/ 356781 h 843657"/>
              <a:gd name="connsiteX62" fmla="*/ 9059198 w 12192000"/>
              <a:gd name="connsiteY62" fmla="*/ 364924 h 843657"/>
              <a:gd name="connsiteX63" fmla="*/ 9178845 w 12192000"/>
              <a:gd name="connsiteY63" fmla="*/ 379331 h 843657"/>
              <a:gd name="connsiteX64" fmla="*/ 9291225 w 12192000"/>
              <a:gd name="connsiteY64" fmla="*/ 384156 h 843657"/>
              <a:gd name="connsiteX65" fmla="*/ 9370554 w 12192000"/>
              <a:gd name="connsiteY65" fmla="*/ 395218 h 843657"/>
              <a:gd name="connsiteX66" fmla="*/ 9413541 w 12192000"/>
              <a:gd name="connsiteY66" fmla="*/ 394032 h 843657"/>
              <a:gd name="connsiteX67" fmla="*/ 9457933 w 12192000"/>
              <a:gd name="connsiteY67" fmla="*/ 395525 h 843657"/>
              <a:gd name="connsiteX68" fmla="*/ 9592718 w 12192000"/>
              <a:gd name="connsiteY68" fmla="*/ 403735 h 843657"/>
              <a:gd name="connsiteX69" fmla="*/ 9668575 w 12192000"/>
              <a:gd name="connsiteY69" fmla="*/ 410688 h 843657"/>
              <a:gd name="connsiteX70" fmla="*/ 9715652 w 12192000"/>
              <a:gd name="connsiteY70" fmla="*/ 411123 h 843657"/>
              <a:gd name="connsiteX71" fmla="*/ 9777853 w 12192000"/>
              <a:gd name="connsiteY71" fmla="*/ 400831 h 843657"/>
              <a:gd name="connsiteX72" fmla="*/ 9851249 w 12192000"/>
              <a:gd name="connsiteY72" fmla="*/ 415333 h 843657"/>
              <a:gd name="connsiteX73" fmla="*/ 9976759 w 12192000"/>
              <a:gd name="connsiteY73" fmla="*/ 429768 h 843657"/>
              <a:gd name="connsiteX74" fmla="*/ 10190155 w 12192000"/>
              <a:gd name="connsiteY74" fmla="*/ 473343 h 843657"/>
              <a:gd name="connsiteX75" fmla="*/ 10283621 w 12192000"/>
              <a:gd name="connsiteY75" fmla="*/ 482672 h 843657"/>
              <a:gd name="connsiteX76" fmla="*/ 10363623 w 12192000"/>
              <a:gd name="connsiteY76" fmla="*/ 479281 h 843657"/>
              <a:gd name="connsiteX77" fmla="*/ 10418680 w 12192000"/>
              <a:gd name="connsiteY77" fmla="*/ 481335 h 843657"/>
              <a:gd name="connsiteX78" fmla="*/ 10476232 w 12192000"/>
              <a:gd name="connsiteY78" fmla="*/ 487929 h 843657"/>
              <a:gd name="connsiteX79" fmla="*/ 10477443 w 12192000"/>
              <a:gd name="connsiteY79" fmla="*/ 488348 h 843657"/>
              <a:gd name="connsiteX80" fmla="*/ 10478546 w 12192000"/>
              <a:gd name="connsiteY80" fmla="*/ 484593 h 843657"/>
              <a:gd name="connsiteX81" fmla="*/ 10522544 w 12192000"/>
              <a:gd name="connsiteY81" fmla="*/ 483599 h 843657"/>
              <a:gd name="connsiteX82" fmla="*/ 10525940 w 12192000"/>
              <a:gd name="connsiteY82" fmla="*/ 488575 h 843657"/>
              <a:gd name="connsiteX83" fmla="*/ 10527978 w 12192000"/>
              <a:gd name="connsiteY83" fmla="*/ 487468 h 843657"/>
              <a:gd name="connsiteX84" fmla="*/ 10551856 w 12192000"/>
              <a:gd name="connsiteY84" fmla="*/ 495400 h 843657"/>
              <a:gd name="connsiteX85" fmla="*/ 10651180 w 12192000"/>
              <a:gd name="connsiteY85" fmla="*/ 481776 h 843657"/>
              <a:gd name="connsiteX86" fmla="*/ 10692407 w 12192000"/>
              <a:gd name="connsiteY86" fmla="*/ 479535 h 843657"/>
              <a:gd name="connsiteX87" fmla="*/ 10805173 w 12192000"/>
              <a:gd name="connsiteY87" fmla="*/ 469286 h 843657"/>
              <a:gd name="connsiteX88" fmla="*/ 10918240 w 12192000"/>
              <a:gd name="connsiteY88" fmla="*/ 455873 h 843657"/>
              <a:gd name="connsiteX89" fmla="*/ 10985893 w 12192000"/>
              <a:gd name="connsiteY89" fmla="*/ 430155 h 843657"/>
              <a:gd name="connsiteX90" fmla="*/ 11078762 w 12192000"/>
              <a:gd name="connsiteY90" fmla="*/ 421051 h 843657"/>
              <a:gd name="connsiteX91" fmla="*/ 11113454 w 12192000"/>
              <a:gd name="connsiteY91" fmla="*/ 390853 h 843657"/>
              <a:gd name="connsiteX92" fmla="*/ 11262187 w 12192000"/>
              <a:gd name="connsiteY92" fmla="*/ 378634 h 843657"/>
              <a:gd name="connsiteX93" fmla="*/ 11357725 w 12192000"/>
              <a:gd name="connsiteY93" fmla="*/ 347628 h 843657"/>
              <a:gd name="connsiteX94" fmla="*/ 11514053 w 12192000"/>
              <a:gd name="connsiteY94" fmla="*/ 323566 h 843657"/>
              <a:gd name="connsiteX95" fmla="*/ 11560799 w 12192000"/>
              <a:gd name="connsiteY95" fmla="*/ 310945 h 843657"/>
              <a:gd name="connsiteX96" fmla="*/ 11555095 w 12192000"/>
              <a:gd name="connsiteY96" fmla="*/ 330247 h 843657"/>
              <a:gd name="connsiteX97" fmla="*/ 11601935 w 12192000"/>
              <a:gd name="connsiteY97" fmla="*/ 336765 h 843657"/>
              <a:gd name="connsiteX98" fmla="*/ 11689326 w 12192000"/>
              <a:gd name="connsiteY98" fmla="*/ 303103 h 843657"/>
              <a:gd name="connsiteX99" fmla="*/ 11889311 w 12192000"/>
              <a:gd name="connsiteY99" fmla="*/ 296043 h 843657"/>
              <a:gd name="connsiteX100" fmla="*/ 11894969 w 12192000"/>
              <a:gd name="connsiteY100" fmla="*/ 296953 h 843657"/>
              <a:gd name="connsiteX101" fmla="*/ 11890989 w 12192000"/>
              <a:gd name="connsiteY101" fmla="*/ 298008 h 843657"/>
              <a:gd name="connsiteX102" fmla="*/ 11895904 w 12192000"/>
              <a:gd name="connsiteY102" fmla="*/ 297102 h 843657"/>
              <a:gd name="connsiteX103" fmla="*/ 11894969 w 12192000"/>
              <a:gd name="connsiteY103" fmla="*/ 296953 h 843657"/>
              <a:gd name="connsiteX104" fmla="*/ 11896981 w 12192000"/>
              <a:gd name="connsiteY104" fmla="*/ 296418 h 843657"/>
              <a:gd name="connsiteX105" fmla="*/ 11931533 w 12192000"/>
              <a:gd name="connsiteY105" fmla="*/ 322577 h 843657"/>
              <a:gd name="connsiteX106" fmla="*/ 11970826 w 12192000"/>
              <a:gd name="connsiteY106" fmla="*/ 284547 h 843657"/>
              <a:gd name="connsiteX107" fmla="*/ 11998411 w 12192000"/>
              <a:gd name="connsiteY107" fmla="*/ 275459 h 843657"/>
              <a:gd name="connsiteX108" fmla="*/ 12070284 w 12192000"/>
              <a:gd name="connsiteY108" fmla="*/ 252823 h 843657"/>
              <a:gd name="connsiteX109" fmla="*/ 12149273 w 12192000"/>
              <a:gd name="connsiteY109" fmla="*/ 283340 h 843657"/>
              <a:gd name="connsiteX110" fmla="*/ 12192000 w 12192000"/>
              <a:gd name="connsiteY110" fmla="*/ 293933 h 843657"/>
              <a:gd name="connsiteX111" fmla="*/ 12192000 w 12192000"/>
              <a:gd name="connsiteY111" fmla="*/ 843657 h 843657"/>
              <a:gd name="connsiteX112" fmla="*/ 0 w 12192000"/>
              <a:gd name="connsiteY112" fmla="*/ 843657 h 843657"/>
              <a:gd name="connsiteX113" fmla="*/ 0 w 12192000"/>
              <a:gd name="connsiteY113" fmla="*/ 517671 h 843657"/>
              <a:gd name="connsiteX114" fmla="*/ 62970 w 12192000"/>
              <a:gd name="connsiteY114" fmla="*/ 497349 h 843657"/>
              <a:gd name="connsiteX115" fmla="*/ 163102 w 12192000"/>
              <a:gd name="connsiteY115" fmla="*/ 486965 h 843657"/>
              <a:gd name="connsiteX116" fmla="*/ 327347 w 12192000"/>
              <a:gd name="connsiteY116" fmla="*/ 474218 h 843657"/>
              <a:gd name="connsiteX117" fmla="*/ 616456 w 12192000"/>
              <a:gd name="connsiteY117" fmla="*/ 448171 h 843657"/>
              <a:gd name="connsiteX118" fmla="*/ 805377 w 12192000"/>
              <a:gd name="connsiteY118" fmla="*/ 441830 h 843657"/>
              <a:gd name="connsiteX119" fmla="*/ 937261 w 12192000"/>
              <a:gd name="connsiteY119" fmla="*/ 436268 h 843657"/>
              <a:gd name="connsiteX120" fmla="*/ 1139080 w 12192000"/>
              <a:gd name="connsiteY120" fmla="*/ 358865 h 843657"/>
              <a:gd name="connsiteX121" fmla="*/ 1319302 w 12192000"/>
              <a:gd name="connsiteY121" fmla="*/ 308917 h 843657"/>
              <a:gd name="connsiteX122" fmla="*/ 1385386 w 12192000"/>
              <a:gd name="connsiteY122" fmla="*/ 296402 h 843657"/>
              <a:gd name="connsiteX123" fmla="*/ 1404278 w 12192000"/>
              <a:gd name="connsiteY123" fmla="*/ 282186 h 843657"/>
              <a:gd name="connsiteX124" fmla="*/ 1431509 w 12192000"/>
              <a:gd name="connsiteY124" fmla="*/ 282637 h 843657"/>
              <a:gd name="connsiteX125" fmla="*/ 1479635 w 12192000"/>
              <a:gd name="connsiteY125" fmla="*/ 281452 h 843657"/>
              <a:gd name="connsiteX126" fmla="*/ 1522846 w 12192000"/>
              <a:gd name="connsiteY126" fmla="*/ 286636 h 843657"/>
              <a:gd name="connsiteX127" fmla="*/ 1744857 w 12192000"/>
              <a:gd name="connsiteY127" fmla="*/ 299498 h 843657"/>
              <a:gd name="connsiteX128" fmla="*/ 1800399 w 12192000"/>
              <a:gd name="connsiteY128" fmla="*/ 286471 h 843657"/>
              <a:gd name="connsiteX129" fmla="*/ 1829679 w 12192000"/>
              <a:gd name="connsiteY129" fmla="*/ 279899 h 843657"/>
              <a:gd name="connsiteX130" fmla="*/ 1848467 w 12192000"/>
              <a:gd name="connsiteY130" fmla="*/ 280085 h 843657"/>
              <a:gd name="connsiteX131" fmla="*/ 1919990 w 12192000"/>
              <a:gd name="connsiteY131" fmla="*/ 280551 h 843657"/>
              <a:gd name="connsiteX132" fmla="*/ 1947318 w 12192000"/>
              <a:gd name="connsiteY132" fmla="*/ 275157 h 843657"/>
              <a:gd name="connsiteX133" fmla="*/ 2052662 w 12192000"/>
              <a:gd name="connsiteY133" fmla="*/ 260377 h 843657"/>
              <a:gd name="connsiteX134" fmla="*/ 2142850 w 12192000"/>
              <a:gd name="connsiteY134" fmla="*/ 253103 h 843657"/>
              <a:gd name="connsiteX135" fmla="*/ 2207849 w 12192000"/>
              <a:gd name="connsiteY135" fmla="*/ 271590 h 843657"/>
              <a:gd name="connsiteX136" fmla="*/ 2213757 w 12192000"/>
              <a:gd name="connsiteY136" fmla="*/ 267429 h 843657"/>
              <a:gd name="connsiteX137" fmla="*/ 2258954 w 12192000"/>
              <a:gd name="connsiteY137" fmla="*/ 268589 h 843657"/>
              <a:gd name="connsiteX138" fmla="*/ 2416183 w 12192000"/>
              <a:gd name="connsiteY138" fmla="*/ 301325 h 843657"/>
              <a:gd name="connsiteX139" fmla="*/ 2504536 w 12192000"/>
              <a:gd name="connsiteY139" fmla="*/ 302799 h 843657"/>
              <a:gd name="connsiteX140" fmla="*/ 2536071 w 12192000"/>
              <a:gd name="connsiteY140" fmla="*/ 298698 h 843657"/>
              <a:gd name="connsiteX141" fmla="*/ 2588893 w 12192000"/>
              <a:gd name="connsiteY141" fmla="*/ 292112 h 843657"/>
              <a:gd name="connsiteX142" fmla="*/ 2628809 w 12192000"/>
              <a:gd name="connsiteY142" fmla="*/ 275805 h 843657"/>
              <a:gd name="connsiteX143" fmla="*/ 2672807 w 12192000"/>
              <a:gd name="connsiteY143" fmla="*/ 274811 h 843657"/>
              <a:gd name="connsiteX144" fmla="*/ 2682466 w 12192000"/>
              <a:gd name="connsiteY144" fmla="*/ 289307 h 843657"/>
              <a:gd name="connsiteX145" fmla="*/ 2801443 w 12192000"/>
              <a:gd name="connsiteY145" fmla="*/ 272988 h 843657"/>
              <a:gd name="connsiteX146" fmla="*/ 2842670 w 12192000"/>
              <a:gd name="connsiteY146" fmla="*/ 270747 h 843657"/>
              <a:gd name="connsiteX147" fmla="*/ 2955436 w 12192000"/>
              <a:gd name="connsiteY147" fmla="*/ 260498 h 843657"/>
              <a:gd name="connsiteX148" fmla="*/ 3068503 w 12192000"/>
              <a:gd name="connsiteY148" fmla="*/ 247085 h 843657"/>
              <a:gd name="connsiteX149" fmla="*/ 3136157 w 12192000"/>
              <a:gd name="connsiteY149" fmla="*/ 221367 h 843657"/>
              <a:gd name="connsiteX150" fmla="*/ 3229025 w 12192000"/>
              <a:gd name="connsiteY150" fmla="*/ 212263 h 843657"/>
              <a:gd name="connsiteX151" fmla="*/ 3263717 w 12192000"/>
              <a:gd name="connsiteY151" fmla="*/ 182064 h 843657"/>
              <a:gd name="connsiteX152" fmla="*/ 3412450 w 12192000"/>
              <a:gd name="connsiteY152" fmla="*/ 169845 h 843657"/>
              <a:gd name="connsiteX153" fmla="*/ 3507988 w 12192000"/>
              <a:gd name="connsiteY153" fmla="*/ 138840 h 843657"/>
              <a:gd name="connsiteX154" fmla="*/ 3664316 w 12192000"/>
              <a:gd name="connsiteY154" fmla="*/ 114777 h 843657"/>
              <a:gd name="connsiteX155" fmla="*/ 3711062 w 12192000"/>
              <a:gd name="connsiteY155" fmla="*/ 102156 h 843657"/>
              <a:gd name="connsiteX156" fmla="*/ 3705359 w 12192000"/>
              <a:gd name="connsiteY156" fmla="*/ 121458 h 843657"/>
              <a:gd name="connsiteX157" fmla="*/ 3752198 w 12192000"/>
              <a:gd name="connsiteY157" fmla="*/ 127977 h 843657"/>
              <a:gd name="connsiteX158" fmla="*/ 3839589 w 12192000"/>
              <a:gd name="connsiteY158" fmla="*/ 94314 h 843657"/>
              <a:gd name="connsiteX159" fmla="*/ 4039575 w 12192000"/>
              <a:gd name="connsiteY159" fmla="*/ 87255 h 843657"/>
              <a:gd name="connsiteX160" fmla="*/ 4045232 w 12192000"/>
              <a:gd name="connsiteY160" fmla="*/ 88164 h 843657"/>
              <a:gd name="connsiteX161" fmla="*/ 4041253 w 12192000"/>
              <a:gd name="connsiteY161" fmla="*/ 89220 h 843657"/>
              <a:gd name="connsiteX162" fmla="*/ 4046168 w 12192000"/>
              <a:gd name="connsiteY162" fmla="*/ 88314 h 843657"/>
              <a:gd name="connsiteX163" fmla="*/ 4045232 w 12192000"/>
              <a:gd name="connsiteY163" fmla="*/ 88164 h 843657"/>
              <a:gd name="connsiteX164" fmla="*/ 4047244 w 12192000"/>
              <a:gd name="connsiteY164" fmla="*/ 87630 h 843657"/>
              <a:gd name="connsiteX165" fmla="*/ 4081797 w 12192000"/>
              <a:gd name="connsiteY165" fmla="*/ 113788 h 843657"/>
              <a:gd name="connsiteX166" fmla="*/ 4121089 w 12192000"/>
              <a:gd name="connsiteY166" fmla="*/ 75758 h 843657"/>
              <a:gd name="connsiteX167" fmla="*/ 4148674 w 12192000"/>
              <a:gd name="connsiteY167" fmla="*/ 66671 h 843657"/>
              <a:gd name="connsiteX168" fmla="*/ 4220548 w 12192000"/>
              <a:gd name="connsiteY168" fmla="*/ 44035 h 843657"/>
              <a:gd name="connsiteX169" fmla="*/ 4354249 w 12192000"/>
              <a:gd name="connsiteY169" fmla="*/ 88116 h 843657"/>
              <a:gd name="connsiteX170" fmla="*/ 4549237 w 12192000"/>
              <a:gd name="connsiteY170" fmla="*/ 79806 h 843657"/>
              <a:gd name="connsiteX171" fmla="*/ 4796679 w 12192000"/>
              <a:gd name="connsiteY171" fmla="*/ 108111 h 843657"/>
              <a:gd name="connsiteX172" fmla="*/ 4928657 w 12192000"/>
              <a:gd name="connsiteY172" fmla="*/ 111604 h 843657"/>
              <a:gd name="connsiteX173" fmla="*/ 5136768 w 12192000"/>
              <a:gd name="connsiteY173" fmla="*/ 48267 h 843657"/>
              <a:gd name="connsiteX174" fmla="*/ 5320899 w 12192000"/>
              <a:gd name="connsiteY174" fmla="*/ 10821 h 843657"/>
              <a:gd name="connsiteX175" fmla="*/ 5427496 w 12192000"/>
              <a:gd name="connsiteY175" fmla="*/ 48 h 8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843657">
                <a:moveTo>
                  <a:pt x="5427496" y="48"/>
                </a:moveTo>
                <a:cubicBezTo>
                  <a:pt x="5539522" y="-1167"/>
                  <a:pt x="5660629" y="21238"/>
                  <a:pt x="5725893" y="21789"/>
                </a:cubicBezTo>
                <a:cubicBezTo>
                  <a:pt x="5728883" y="21092"/>
                  <a:pt x="5807017" y="20526"/>
                  <a:pt x="5843016" y="15229"/>
                </a:cubicBezTo>
                <a:lnTo>
                  <a:pt x="5846849" y="32983"/>
                </a:lnTo>
                <a:lnTo>
                  <a:pt x="5899818" y="25502"/>
                </a:lnTo>
                <a:cubicBezTo>
                  <a:pt x="5978576" y="29224"/>
                  <a:pt x="5979762" y="33846"/>
                  <a:pt x="6034990" y="39501"/>
                </a:cubicBezTo>
                <a:cubicBezTo>
                  <a:pt x="6090217" y="45155"/>
                  <a:pt x="6180985" y="52604"/>
                  <a:pt x="6231181" y="59432"/>
                </a:cubicBezTo>
                <a:cubicBezTo>
                  <a:pt x="6281376" y="66260"/>
                  <a:pt x="6255083" y="72671"/>
                  <a:pt x="6336161" y="80469"/>
                </a:cubicBezTo>
                <a:cubicBezTo>
                  <a:pt x="6367899" y="78809"/>
                  <a:pt x="6388398" y="79505"/>
                  <a:pt x="6424286" y="80202"/>
                </a:cubicBezTo>
                <a:lnTo>
                  <a:pt x="6498206" y="88921"/>
                </a:lnTo>
                <a:cubicBezTo>
                  <a:pt x="6511924" y="88197"/>
                  <a:pt x="6519540" y="89722"/>
                  <a:pt x="6524438" y="92235"/>
                </a:cubicBezTo>
                <a:lnTo>
                  <a:pt x="6528543" y="96055"/>
                </a:lnTo>
                <a:lnTo>
                  <a:pt x="6550787" y="79748"/>
                </a:lnTo>
                <a:lnTo>
                  <a:pt x="6638443" y="117301"/>
                </a:lnTo>
                <a:lnTo>
                  <a:pt x="6639771" y="116273"/>
                </a:lnTo>
                <a:cubicBezTo>
                  <a:pt x="6661612" y="112323"/>
                  <a:pt x="6702466" y="111534"/>
                  <a:pt x="6733110" y="109431"/>
                </a:cubicBezTo>
                <a:cubicBezTo>
                  <a:pt x="6750270" y="113134"/>
                  <a:pt x="6804803" y="100717"/>
                  <a:pt x="6823638" y="103653"/>
                </a:cubicBezTo>
                <a:lnTo>
                  <a:pt x="6834898" y="105044"/>
                </a:lnTo>
                <a:lnTo>
                  <a:pt x="6835271" y="104811"/>
                </a:lnTo>
                <a:cubicBezTo>
                  <a:pt x="6838034" y="104559"/>
                  <a:pt x="6841861" y="104809"/>
                  <a:pt x="6847445" y="105763"/>
                </a:cubicBezTo>
                <a:lnTo>
                  <a:pt x="6855429" y="107584"/>
                </a:lnTo>
                <a:lnTo>
                  <a:pt x="6923302" y="131290"/>
                </a:lnTo>
                <a:lnTo>
                  <a:pt x="7046891" y="109264"/>
                </a:lnTo>
                <a:cubicBezTo>
                  <a:pt x="7109198" y="115376"/>
                  <a:pt x="7163425" y="116966"/>
                  <a:pt x="7233811" y="127598"/>
                </a:cubicBezTo>
                <a:cubicBezTo>
                  <a:pt x="7295557" y="125883"/>
                  <a:pt x="7306408" y="101921"/>
                  <a:pt x="7371301" y="118421"/>
                </a:cubicBezTo>
                <a:cubicBezTo>
                  <a:pt x="7428238" y="129077"/>
                  <a:pt x="7510607" y="192508"/>
                  <a:pt x="7574701" y="190435"/>
                </a:cubicBezTo>
                <a:cubicBezTo>
                  <a:pt x="7575517" y="193901"/>
                  <a:pt x="7577730" y="196953"/>
                  <a:pt x="7580910" y="199699"/>
                </a:cubicBezTo>
                <a:lnTo>
                  <a:pt x="7592267" y="206716"/>
                </a:lnTo>
                <a:lnTo>
                  <a:pt x="7594969" y="206552"/>
                </a:lnTo>
                <a:cubicBezTo>
                  <a:pt x="7605059" y="207466"/>
                  <a:pt x="7609760" y="209355"/>
                  <a:pt x="7612066" y="211669"/>
                </a:cubicBezTo>
                <a:lnTo>
                  <a:pt x="7613197" y="214836"/>
                </a:lnTo>
                <a:lnTo>
                  <a:pt x="7624109" y="218987"/>
                </a:lnTo>
                <a:lnTo>
                  <a:pt x="7643393" y="228895"/>
                </a:lnTo>
                <a:lnTo>
                  <a:pt x="7649074" y="229127"/>
                </a:lnTo>
                <a:lnTo>
                  <a:pt x="7681385" y="241546"/>
                </a:lnTo>
                <a:lnTo>
                  <a:pt x="7682814" y="240947"/>
                </a:lnTo>
                <a:cubicBezTo>
                  <a:pt x="7686754" y="239889"/>
                  <a:pt x="7691050" y="239641"/>
                  <a:pt x="7696214" y="241085"/>
                </a:cubicBezTo>
                <a:lnTo>
                  <a:pt x="7819450" y="251097"/>
                </a:lnTo>
                <a:lnTo>
                  <a:pt x="7826804" y="253271"/>
                </a:lnTo>
                <a:lnTo>
                  <a:pt x="7827179" y="253144"/>
                </a:lnTo>
                <a:cubicBezTo>
                  <a:pt x="7829262" y="253251"/>
                  <a:pt x="7831866" y="253829"/>
                  <a:pt x="7835389" y="255095"/>
                </a:cubicBezTo>
                <a:lnTo>
                  <a:pt x="7840212" y="257235"/>
                </a:lnTo>
                <a:lnTo>
                  <a:pt x="7854477" y="261452"/>
                </a:lnTo>
                <a:lnTo>
                  <a:pt x="7925416" y="250871"/>
                </a:lnTo>
                <a:cubicBezTo>
                  <a:pt x="7968549" y="254776"/>
                  <a:pt x="7991532" y="223503"/>
                  <a:pt x="8027820" y="237431"/>
                </a:cubicBezTo>
                <a:cubicBezTo>
                  <a:pt x="8068225" y="241026"/>
                  <a:pt x="8049335" y="250837"/>
                  <a:pt x="8082003" y="258480"/>
                </a:cubicBezTo>
                <a:cubicBezTo>
                  <a:pt x="8118911" y="261016"/>
                  <a:pt x="8227791" y="271465"/>
                  <a:pt x="8258788" y="272192"/>
                </a:cubicBezTo>
                <a:cubicBezTo>
                  <a:pt x="8285356" y="257871"/>
                  <a:pt x="8284528" y="264250"/>
                  <a:pt x="8292894" y="269919"/>
                </a:cubicBezTo>
                <a:lnTo>
                  <a:pt x="8297864" y="268332"/>
                </a:lnTo>
                <a:lnTo>
                  <a:pt x="8304197" y="267834"/>
                </a:lnTo>
                <a:lnTo>
                  <a:pt x="8320276" y="270133"/>
                </a:lnTo>
                <a:lnTo>
                  <a:pt x="8326122" y="271603"/>
                </a:lnTo>
                <a:cubicBezTo>
                  <a:pt x="8330224" y="272389"/>
                  <a:pt x="8333047" y="272623"/>
                  <a:pt x="8335105" y="272466"/>
                </a:cubicBezTo>
                <a:lnTo>
                  <a:pt x="8335390" y="272295"/>
                </a:lnTo>
                <a:lnTo>
                  <a:pt x="8383421" y="274638"/>
                </a:lnTo>
                <a:cubicBezTo>
                  <a:pt x="8398105" y="264966"/>
                  <a:pt x="8442440" y="289516"/>
                  <a:pt x="8443863" y="268710"/>
                </a:cubicBezTo>
                <a:cubicBezTo>
                  <a:pt x="8461029" y="272153"/>
                  <a:pt x="8468950" y="281627"/>
                  <a:pt x="8467401" y="267736"/>
                </a:cubicBezTo>
                <a:cubicBezTo>
                  <a:pt x="8473175" y="268487"/>
                  <a:pt x="8477144" y="267709"/>
                  <a:pt x="8480310" y="266190"/>
                </a:cubicBezTo>
                <a:lnTo>
                  <a:pt x="8481334" y="265430"/>
                </a:lnTo>
                <a:lnTo>
                  <a:pt x="8519400" y="273417"/>
                </a:lnTo>
                <a:lnTo>
                  <a:pt x="8673416" y="324197"/>
                </a:lnTo>
                <a:cubicBezTo>
                  <a:pt x="8745894" y="327976"/>
                  <a:pt x="8849559" y="346603"/>
                  <a:pt x="8915200" y="356781"/>
                </a:cubicBezTo>
                <a:cubicBezTo>
                  <a:pt x="8932755" y="365773"/>
                  <a:pt x="9005876" y="371758"/>
                  <a:pt x="9059198" y="364924"/>
                </a:cubicBezTo>
                <a:lnTo>
                  <a:pt x="9178845" y="379331"/>
                </a:lnTo>
                <a:cubicBezTo>
                  <a:pt x="9219852" y="386336"/>
                  <a:pt x="9250133" y="384055"/>
                  <a:pt x="9291225" y="384156"/>
                </a:cubicBezTo>
                <a:cubicBezTo>
                  <a:pt x="9315636" y="387667"/>
                  <a:pt x="9329719" y="388016"/>
                  <a:pt x="9370554" y="395218"/>
                </a:cubicBezTo>
                <a:cubicBezTo>
                  <a:pt x="9378187" y="394560"/>
                  <a:pt x="9405932" y="395507"/>
                  <a:pt x="9413541" y="394032"/>
                </a:cubicBezTo>
                <a:lnTo>
                  <a:pt x="9457933" y="395525"/>
                </a:lnTo>
                <a:lnTo>
                  <a:pt x="9592718" y="403735"/>
                </a:lnTo>
                <a:cubicBezTo>
                  <a:pt x="9606379" y="409007"/>
                  <a:pt x="9655291" y="415471"/>
                  <a:pt x="9668575" y="410688"/>
                </a:cubicBezTo>
                <a:cubicBezTo>
                  <a:pt x="9679602" y="410798"/>
                  <a:pt x="9706602" y="416975"/>
                  <a:pt x="9715652" y="411123"/>
                </a:cubicBezTo>
                <a:cubicBezTo>
                  <a:pt x="9741103" y="416170"/>
                  <a:pt x="9768395" y="403710"/>
                  <a:pt x="9777853" y="400831"/>
                </a:cubicBezTo>
                <a:cubicBezTo>
                  <a:pt x="9805740" y="393796"/>
                  <a:pt x="9827401" y="416417"/>
                  <a:pt x="9851249" y="415333"/>
                </a:cubicBezTo>
                <a:cubicBezTo>
                  <a:pt x="9890629" y="418769"/>
                  <a:pt x="9948551" y="426335"/>
                  <a:pt x="9976759" y="429768"/>
                </a:cubicBezTo>
                <a:cubicBezTo>
                  <a:pt x="10039303" y="440942"/>
                  <a:pt x="10139010" y="464526"/>
                  <a:pt x="10190155" y="473343"/>
                </a:cubicBezTo>
                <a:cubicBezTo>
                  <a:pt x="10247801" y="482478"/>
                  <a:pt x="10217837" y="456410"/>
                  <a:pt x="10283621" y="482672"/>
                </a:cubicBezTo>
                <a:cubicBezTo>
                  <a:pt x="10314609" y="484053"/>
                  <a:pt x="10340423" y="481075"/>
                  <a:pt x="10363623" y="479281"/>
                </a:cubicBezTo>
                <a:cubicBezTo>
                  <a:pt x="10362575" y="468594"/>
                  <a:pt x="10390200" y="481546"/>
                  <a:pt x="10418680" y="481335"/>
                </a:cubicBezTo>
                <a:cubicBezTo>
                  <a:pt x="10435371" y="482382"/>
                  <a:pt x="10458706" y="485335"/>
                  <a:pt x="10476232" y="487929"/>
                </a:cubicBezTo>
                <a:lnTo>
                  <a:pt x="10477443" y="488348"/>
                </a:lnTo>
                <a:lnTo>
                  <a:pt x="10478546" y="484593"/>
                </a:lnTo>
                <a:cubicBezTo>
                  <a:pt x="10496869" y="473932"/>
                  <a:pt x="10504440" y="492791"/>
                  <a:pt x="10522544" y="483599"/>
                </a:cubicBezTo>
                <a:lnTo>
                  <a:pt x="10525940" y="488575"/>
                </a:lnTo>
                <a:lnTo>
                  <a:pt x="10527978" y="487468"/>
                </a:lnTo>
                <a:lnTo>
                  <a:pt x="10551856" y="495400"/>
                </a:lnTo>
                <a:lnTo>
                  <a:pt x="10651180" y="481776"/>
                </a:lnTo>
                <a:cubicBezTo>
                  <a:pt x="10666635" y="489439"/>
                  <a:pt x="10679569" y="486219"/>
                  <a:pt x="10692407" y="479535"/>
                </a:cubicBezTo>
                <a:cubicBezTo>
                  <a:pt x="10729215" y="482326"/>
                  <a:pt x="10763453" y="472539"/>
                  <a:pt x="10805173" y="469286"/>
                </a:cubicBezTo>
                <a:cubicBezTo>
                  <a:pt x="10849593" y="478609"/>
                  <a:pt x="10873661" y="459268"/>
                  <a:pt x="10918240" y="455873"/>
                </a:cubicBezTo>
                <a:cubicBezTo>
                  <a:pt x="10961126" y="475397"/>
                  <a:pt x="10948597" y="428686"/>
                  <a:pt x="10985893" y="430155"/>
                </a:cubicBezTo>
                <a:cubicBezTo>
                  <a:pt x="11045792" y="447988"/>
                  <a:pt x="10985190" y="414687"/>
                  <a:pt x="11078762" y="421051"/>
                </a:cubicBezTo>
                <a:cubicBezTo>
                  <a:pt x="11083925" y="424015"/>
                  <a:pt x="11114482" y="394913"/>
                  <a:pt x="11113454" y="390853"/>
                </a:cubicBezTo>
                <a:cubicBezTo>
                  <a:pt x="11133947" y="392405"/>
                  <a:pt x="11233066" y="373732"/>
                  <a:pt x="11262187" y="378634"/>
                </a:cubicBezTo>
                <a:cubicBezTo>
                  <a:pt x="11320092" y="367389"/>
                  <a:pt x="11316005" y="350805"/>
                  <a:pt x="11357725" y="347628"/>
                </a:cubicBezTo>
                <a:cubicBezTo>
                  <a:pt x="11394272" y="337523"/>
                  <a:pt x="11451549" y="336224"/>
                  <a:pt x="11514053" y="323566"/>
                </a:cubicBezTo>
                <a:lnTo>
                  <a:pt x="11560799" y="310945"/>
                </a:lnTo>
                <a:lnTo>
                  <a:pt x="11555095" y="330247"/>
                </a:lnTo>
                <a:cubicBezTo>
                  <a:pt x="11570115" y="329566"/>
                  <a:pt x="11599314" y="335563"/>
                  <a:pt x="11601935" y="336765"/>
                </a:cubicBezTo>
                <a:cubicBezTo>
                  <a:pt x="11636102" y="339048"/>
                  <a:pt x="11641430" y="309890"/>
                  <a:pt x="11689326" y="303103"/>
                </a:cubicBezTo>
                <a:cubicBezTo>
                  <a:pt x="11737222" y="296316"/>
                  <a:pt x="11853888" y="301002"/>
                  <a:pt x="11889311" y="296043"/>
                </a:cubicBezTo>
                <a:lnTo>
                  <a:pt x="11894969" y="296953"/>
                </a:lnTo>
                <a:lnTo>
                  <a:pt x="11890989" y="298008"/>
                </a:lnTo>
                <a:cubicBezTo>
                  <a:pt x="11892055" y="297992"/>
                  <a:pt x="11894939" y="297561"/>
                  <a:pt x="11895904" y="297102"/>
                </a:cubicBezTo>
                <a:lnTo>
                  <a:pt x="11894969" y="296953"/>
                </a:lnTo>
                <a:lnTo>
                  <a:pt x="11896981" y="296418"/>
                </a:lnTo>
                <a:cubicBezTo>
                  <a:pt x="11903286" y="295212"/>
                  <a:pt x="11910383" y="325786"/>
                  <a:pt x="11931533" y="322577"/>
                </a:cubicBezTo>
                <a:cubicBezTo>
                  <a:pt x="11942379" y="322584"/>
                  <a:pt x="11958231" y="288015"/>
                  <a:pt x="11970826" y="284547"/>
                </a:cubicBezTo>
                <a:lnTo>
                  <a:pt x="11998411" y="275459"/>
                </a:lnTo>
                <a:cubicBezTo>
                  <a:pt x="12014431" y="274432"/>
                  <a:pt x="12054264" y="253851"/>
                  <a:pt x="12070284" y="252823"/>
                </a:cubicBezTo>
                <a:cubicBezTo>
                  <a:pt x="12101953" y="269774"/>
                  <a:pt x="12127636" y="277970"/>
                  <a:pt x="12149273" y="283340"/>
                </a:cubicBezTo>
                <a:lnTo>
                  <a:pt x="12192000" y="293933"/>
                </a:lnTo>
                <a:lnTo>
                  <a:pt x="12192000" y="843657"/>
                </a:lnTo>
                <a:lnTo>
                  <a:pt x="0" y="843657"/>
                </a:lnTo>
                <a:lnTo>
                  <a:pt x="0" y="517671"/>
                </a:lnTo>
                <a:lnTo>
                  <a:pt x="62970" y="497349"/>
                </a:lnTo>
                <a:cubicBezTo>
                  <a:pt x="96818" y="489349"/>
                  <a:pt x="130274" y="485131"/>
                  <a:pt x="163102" y="486965"/>
                </a:cubicBezTo>
                <a:cubicBezTo>
                  <a:pt x="229273" y="516421"/>
                  <a:pt x="295464" y="465077"/>
                  <a:pt x="327347" y="474218"/>
                </a:cubicBezTo>
                <a:cubicBezTo>
                  <a:pt x="398278" y="461559"/>
                  <a:pt x="524389" y="465494"/>
                  <a:pt x="616456" y="448171"/>
                </a:cubicBezTo>
                <a:cubicBezTo>
                  <a:pt x="689761" y="448930"/>
                  <a:pt x="725233" y="436443"/>
                  <a:pt x="805377" y="441830"/>
                </a:cubicBezTo>
                <a:cubicBezTo>
                  <a:pt x="856514" y="450042"/>
                  <a:pt x="903636" y="447034"/>
                  <a:pt x="937261" y="436268"/>
                </a:cubicBezTo>
                <a:cubicBezTo>
                  <a:pt x="984382" y="427633"/>
                  <a:pt x="1086871" y="383843"/>
                  <a:pt x="1139080" y="358865"/>
                </a:cubicBezTo>
                <a:cubicBezTo>
                  <a:pt x="1171293" y="330806"/>
                  <a:pt x="1269341" y="356187"/>
                  <a:pt x="1319302" y="308917"/>
                </a:cubicBezTo>
                <a:cubicBezTo>
                  <a:pt x="1351293" y="315381"/>
                  <a:pt x="1370639" y="306651"/>
                  <a:pt x="1385386" y="296402"/>
                </a:cubicBezTo>
                <a:lnTo>
                  <a:pt x="1404278" y="282186"/>
                </a:lnTo>
                <a:lnTo>
                  <a:pt x="1431509" y="282637"/>
                </a:lnTo>
                <a:lnTo>
                  <a:pt x="1479635" y="281452"/>
                </a:lnTo>
                <a:lnTo>
                  <a:pt x="1522846" y="286636"/>
                </a:lnTo>
                <a:cubicBezTo>
                  <a:pt x="1607746" y="295741"/>
                  <a:pt x="1658262" y="297408"/>
                  <a:pt x="1744857" y="299498"/>
                </a:cubicBezTo>
                <a:cubicBezTo>
                  <a:pt x="1746802" y="298898"/>
                  <a:pt x="1772794" y="292779"/>
                  <a:pt x="1800399" y="286471"/>
                </a:cubicBezTo>
                <a:lnTo>
                  <a:pt x="1829679" y="279899"/>
                </a:lnTo>
                <a:lnTo>
                  <a:pt x="1848467" y="280085"/>
                </a:lnTo>
                <a:cubicBezTo>
                  <a:pt x="1862541" y="284929"/>
                  <a:pt x="1909246" y="287572"/>
                  <a:pt x="1919990" y="280551"/>
                </a:cubicBezTo>
                <a:cubicBezTo>
                  <a:pt x="1930120" y="279552"/>
                  <a:pt x="1940770" y="283009"/>
                  <a:pt x="1947318" y="275157"/>
                </a:cubicBezTo>
                <a:cubicBezTo>
                  <a:pt x="1969430" y="271795"/>
                  <a:pt x="2020074" y="264052"/>
                  <a:pt x="2052662" y="260377"/>
                </a:cubicBezTo>
                <a:cubicBezTo>
                  <a:pt x="2069011" y="271949"/>
                  <a:pt x="2098031" y="252728"/>
                  <a:pt x="2142850" y="253103"/>
                </a:cubicBezTo>
                <a:cubicBezTo>
                  <a:pt x="2160684" y="266415"/>
                  <a:pt x="2173071" y="253191"/>
                  <a:pt x="2207849" y="271590"/>
                </a:cubicBezTo>
                <a:cubicBezTo>
                  <a:pt x="2209481" y="270048"/>
                  <a:pt x="2211471" y="268648"/>
                  <a:pt x="2213757" y="267429"/>
                </a:cubicBezTo>
                <a:cubicBezTo>
                  <a:pt x="2227043" y="260354"/>
                  <a:pt x="2247279" y="260873"/>
                  <a:pt x="2258954" y="268589"/>
                </a:cubicBezTo>
                <a:cubicBezTo>
                  <a:pt x="2314759" y="293598"/>
                  <a:pt x="2367284" y="294725"/>
                  <a:pt x="2416183" y="301325"/>
                </a:cubicBezTo>
                <a:cubicBezTo>
                  <a:pt x="2471682" y="306236"/>
                  <a:pt x="2436502" y="278448"/>
                  <a:pt x="2504536" y="302799"/>
                </a:cubicBezTo>
                <a:cubicBezTo>
                  <a:pt x="2512619" y="293910"/>
                  <a:pt x="2521472" y="293787"/>
                  <a:pt x="2536071" y="298698"/>
                </a:cubicBezTo>
                <a:cubicBezTo>
                  <a:pt x="2563080" y="300400"/>
                  <a:pt x="2562424" y="277303"/>
                  <a:pt x="2588893" y="292112"/>
                </a:cubicBezTo>
                <a:cubicBezTo>
                  <a:pt x="2584764" y="279571"/>
                  <a:pt x="2640519" y="289099"/>
                  <a:pt x="2628809" y="275805"/>
                </a:cubicBezTo>
                <a:cubicBezTo>
                  <a:pt x="2647132" y="265144"/>
                  <a:pt x="2654703" y="284003"/>
                  <a:pt x="2672807" y="274811"/>
                </a:cubicBezTo>
                <a:cubicBezTo>
                  <a:pt x="2692689" y="273207"/>
                  <a:pt x="2660665" y="287642"/>
                  <a:pt x="2682466" y="289307"/>
                </a:cubicBezTo>
                <a:lnTo>
                  <a:pt x="2801443" y="272988"/>
                </a:lnTo>
                <a:cubicBezTo>
                  <a:pt x="2816898" y="280651"/>
                  <a:pt x="2829832" y="277431"/>
                  <a:pt x="2842670" y="270747"/>
                </a:cubicBezTo>
                <a:cubicBezTo>
                  <a:pt x="2879478" y="273538"/>
                  <a:pt x="2913716" y="263751"/>
                  <a:pt x="2955436" y="260498"/>
                </a:cubicBezTo>
                <a:cubicBezTo>
                  <a:pt x="2999857" y="269821"/>
                  <a:pt x="3023924" y="250480"/>
                  <a:pt x="3068503" y="247085"/>
                </a:cubicBezTo>
                <a:cubicBezTo>
                  <a:pt x="3111389" y="266609"/>
                  <a:pt x="3098860" y="219898"/>
                  <a:pt x="3136157" y="221367"/>
                </a:cubicBezTo>
                <a:cubicBezTo>
                  <a:pt x="3196055" y="239200"/>
                  <a:pt x="3135454" y="205899"/>
                  <a:pt x="3229025" y="212263"/>
                </a:cubicBezTo>
                <a:cubicBezTo>
                  <a:pt x="3234188" y="215227"/>
                  <a:pt x="3264745" y="186124"/>
                  <a:pt x="3263717" y="182064"/>
                </a:cubicBezTo>
                <a:cubicBezTo>
                  <a:pt x="3284210" y="183616"/>
                  <a:pt x="3383330" y="164943"/>
                  <a:pt x="3412450" y="169845"/>
                </a:cubicBezTo>
                <a:cubicBezTo>
                  <a:pt x="3470355" y="158600"/>
                  <a:pt x="3466269" y="142016"/>
                  <a:pt x="3507988" y="138840"/>
                </a:cubicBezTo>
                <a:cubicBezTo>
                  <a:pt x="3544535" y="128734"/>
                  <a:pt x="3601812" y="127435"/>
                  <a:pt x="3664316" y="114777"/>
                </a:cubicBezTo>
                <a:lnTo>
                  <a:pt x="3711062" y="102156"/>
                </a:lnTo>
                <a:lnTo>
                  <a:pt x="3705359" y="121458"/>
                </a:lnTo>
                <a:cubicBezTo>
                  <a:pt x="3720379" y="120778"/>
                  <a:pt x="3749577" y="126775"/>
                  <a:pt x="3752198" y="127977"/>
                </a:cubicBezTo>
                <a:cubicBezTo>
                  <a:pt x="3786365" y="130259"/>
                  <a:pt x="3791694" y="101101"/>
                  <a:pt x="3839589" y="94314"/>
                </a:cubicBezTo>
                <a:cubicBezTo>
                  <a:pt x="3887485" y="87527"/>
                  <a:pt x="4004152" y="92214"/>
                  <a:pt x="4039575" y="87255"/>
                </a:cubicBezTo>
                <a:lnTo>
                  <a:pt x="4045232" y="88164"/>
                </a:lnTo>
                <a:lnTo>
                  <a:pt x="4041253" y="89220"/>
                </a:lnTo>
                <a:cubicBezTo>
                  <a:pt x="4042318" y="89204"/>
                  <a:pt x="4045202" y="88772"/>
                  <a:pt x="4046168" y="88314"/>
                </a:cubicBezTo>
                <a:lnTo>
                  <a:pt x="4045232" y="88164"/>
                </a:lnTo>
                <a:lnTo>
                  <a:pt x="4047244" y="87630"/>
                </a:lnTo>
                <a:cubicBezTo>
                  <a:pt x="4053549" y="86424"/>
                  <a:pt x="4060647" y="116997"/>
                  <a:pt x="4081797" y="113788"/>
                </a:cubicBezTo>
                <a:cubicBezTo>
                  <a:pt x="4092642" y="113795"/>
                  <a:pt x="4108495" y="79226"/>
                  <a:pt x="4121089" y="75758"/>
                </a:cubicBezTo>
                <a:lnTo>
                  <a:pt x="4148674" y="66671"/>
                </a:lnTo>
                <a:cubicBezTo>
                  <a:pt x="4164695" y="65643"/>
                  <a:pt x="4204528" y="45062"/>
                  <a:pt x="4220548" y="44035"/>
                </a:cubicBezTo>
                <a:cubicBezTo>
                  <a:pt x="4283885" y="77935"/>
                  <a:pt x="4323280" y="76818"/>
                  <a:pt x="4354249" y="88116"/>
                </a:cubicBezTo>
                <a:cubicBezTo>
                  <a:pt x="4424521" y="97907"/>
                  <a:pt x="4455906" y="90768"/>
                  <a:pt x="4549237" y="79806"/>
                </a:cubicBezTo>
                <a:cubicBezTo>
                  <a:pt x="4622250" y="85587"/>
                  <a:pt x="4717263" y="97250"/>
                  <a:pt x="4796679" y="108111"/>
                </a:cubicBezTo>
                <a:cubicBezTo>
                  <a:pt x="4846927" y="119802"/>
                  <a:pt x="4894173" y="120032"/>
                  <a:pt x="4928657" y="111604"/>
                </a:cubicBezTo>
                <a:cubicBezTo>
                  <a:pt x="4976404" y="106223"/>
                  <a:pt x="5082489" y="69591"/>
                  <a:pt x="5136768" y="48267"/>
                </a:cubicBezTo>
                <a:cubicBezTo>
                  <a:pt x="5171389" y="22501"/>
                  <a:pt x="5266869" y="54523"/>
                  <a:pt x="5320899" y="10821"/>
                </a:cubicBezTo>
                <a:cubicBezTo>
                  <a:pt x="5353820" y="3483"/>
                  <a:pt x="5390152" y="453"/>
                  <a:pt x="5427496" y="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6" name="Content Placeholder 5">
            <a:extLst>
              <a:ext uri="{FF2B5EF4-FFF2-40B4-BE49-F238E27FC236}">
                <a16:creationId xmlns:a16="http://schemas.microsoft.com/office/drawing/2014/main" id="{F04B84B5-70E9-4D49-AF03-4D88E75716C3}"/>
              </a:ext>
            </a:extLst>
          </p:cNvPr>
          <p:cNvGraphicFramePr>
            <a:graphicFrameLocks noGrp="1"/>
          </p:cNvGraphicFramePr>
          <p:nvPr>
            <p:ph idx="1"/>
            <p:extLst>
              <p:ext uri="{D42A27DB-BD31-4B8C-83A1-F6EECF244321}">
                <p14:modId xmlns:p14="http://schemas.microsoft.com/office/powerpoint/2010/main" val="1066874697"/>
              </p:ext>
            </p:extLst>
          </p:nvPr>
        </p:nvGraphicFramePr>
        <p:xfrm>
          <a:off x="1050925" y="2414404"/>
          <a:ext cx="9810753" cy="3533105"/>
        </p:xfrm>
        <a:graphic>
          <a:graphicData uri="http://schemas.openxmlformats.org/drawingml/2006/table">
            <a:tbl>
              <a:tblPr firstRow="1" bandRow="1">
                <a:solidFill>
                  <a:srgbClr val="F2F2F2">
                    <a:alpha val="30196"/>
                  </a:srgbClr>
                </a:solidFill>
                <a:tableStyleId>{5C22544A-7EE6-4342-B048-85BDC9FD1C3A}</a:tableStyleId>
              </a:tblPr>
              <a:tblGrid>
                <a:gridCol w="4401613">
                  <a:extLst>
                    <a:ext uri="{9D8B030D-6E8A-4147-A177-3AD203B41FA5}">
                      <a16:colId xmlns:a16="http://schemas.microsoft.com/office/drawing/2014/main" val="4236367755"/>
                    </a:ext>
                  </a:extLst>
                </a:gridCol>
                <a:gridCol w="1081828">
                  <a:extLst>
                    <a:ext uri="{9D8B030D-6E8A-4147-A177-3AD203B41FA5}">
                      <a16:colId xmlns:a16="http://schemas.microsoft.com/office/drawing/2014/main" val="3702293585"/>
                    </a:ext>
                  </a:extLst>
                </a:gridCol>
                <a:gridCol w="1081828">
                  <a:extLst>
                    <a:ext uri="{9D8B030D-6E8A-4147-A177-3AD203B41FA5}">
                      <a16:colId xmlns:a16="http://schemas.microsoft.com/office/drawing/2014/main" val="1813259224"/>
                    </a:ext>
                  </a:extLst>
                </a:gridCol>
                <a:gridCol w="1081828">
                  <a:extLst>
                    <a:ext uri="{9D8B030D-6E8A-4147-A177-3AD203B41FA5}">
                      <a16:colId xmlns:a16="http://schemas.microsoft.com/office/drawing/2014/main" val="3518201360"/>
                    </a:ext>
                  </a:extLst>
                </a:gridCol>
                <a:gridCol w="1081828">
                  <a:extLst>
                    <a:ext uri="{9D8B030D-6E8A-4147-A177-3AD203B41FA5}">
                      <a16:colId xmlns:a16="http://schemas.microsoft.com/office/drawing/2014/main" val="2488635183"/>
                    </a:ext>
                  </a:extLst>
                </a:gridCol>
                <a:gridCol w="1081828">
                  <a:extLst>
                    <a:ext uri="{9D8B030D-6E8A-4147-A177-3AD203B41FA5}">
                      <a16:colId xmlns:a16="http://schemas.microsoft.com/office/drawing/2014/main" val="2111248104"/>
                    </a:ext>
                  </a:extLst>
                </a:gridCol>
              </a:tblGrid>
              <a:tr h="786365">
                <a:tc>
                  <a:txBody>
                    <a:bodyPr/>
                    <a:lstStyle/>
                    <a:p>
                      <a:pPr algn="ctr" rtl="0" fontAlgn="ctr"/>
                      <a:endParaRPr lang="en-IE" sz="2500" b="0" i="0" u="none" strike="noStrike" cap="none" spc="0">
                        <a:solidFill>
                          <a:schemeClr val="bg1"/>
                        </a:solidFill>
                        <a:effectLst/>
                        <a:latin typeface="Calibri" panose="020F0502020204030204" pitchFamily="34" charset="0"/>
                      </a:endParaRPr>
                    </a:p>
                  </a:txBody>
                  <a:tcPr marL="215973" marR="11537" marT="166133" marB="166133"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algn="ctr" rtl="0" fontAlgn="ctr"/>
                      <a:r>
                        <a:rPr lang="en-IE" sz="2500" b="0" i="0" u="none" strike="noStrike" cap="none" spc="0">
                          <a:solidFill>
                            <a:schemeClr val="bg1"/>
                          </a:solidFill>
                          <a:effectLst/>
                          <a:latin typeface="Calibri" panose="020F0502020204030204" pitchFamily="34" charset="0"/>
                        </a:rPr>
                        <a:t>2020</a:t>
                      </a:r>
                    </a:p>
                  </a:txBody>
                  <a:tcPr marL="215973" marR="11537" marT="166133" marB="166133"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ctr"/>
                      <a:r>
                        <a:rPr lang="en-IE" sz="2500" b="0" i="0" u="none" strike="noStrike" cap="none" spc="0">
                          <a:solidFill>
                            <a:schemeClr val="bg1"/>
                          </a:solidFill>
                          <a:effectLst/>
                          <a:latin typeface="Calibri" panose="020F0502020204030204" pitchFamily="34" charset="0"/>
                        </a:rPr>
                        <a:t>2019</a:t>
                      </a:r>
                    </a:p>
                  </a:txBody>
                  <a:tcPr marL="215973" marR="11537" marT="166133" marB="166133"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ctr"/>
                      <a:r>
                        <a:rPr lang="en-IE" sz="2500" b="0" i="0" u="none" strike="noStrike" cap="none" spc="0">
                          <a:solidFill>
                            <a:schemeClr val="bg1"/>
                          </a:solidFill>
                          <a:effectLst/>
                          <a:latin typeface="Calibri" panose="020F0502020204030204" pitchFamily="34" charset="0"/>
                        </a:rPr>
                        <a:t>2018</a:t>
                      </a:r>
                    </a:p>
                  </a:txBody>
                  <a:tcPr marL="215973" marR="11537" marT="166133" marB="166133"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ctr"/>
                      <a:r>
                        <a:rPr lang="en-IE" sz="2500" b="0" i="0" u="none" strike="noStrike" cap="none" spc="0">
                          <a:solidFill>
                            <a:schemeClr val="bg1"/>
                          </a:solidFill>
                          <a:effectLst/>
                          <a:latin typeface="Calibri" panose="020F0502020204030204" pitchFamily="34" charset="0"/>
                        </a:rPr>
                        <a:t>2017</a:t>
                      </a:r>
                    </a:p>
                  </a:txBody>
                  <a:tcPr marL="215973" marR="11537" marT="166133" marB="166133" anchor="ctr">
                    <a:lnL w="12700" cmpd="sng">
                      <a:noFill/>
                    </a:lnL>
                    <a:lnR w="12700" cmpd="sng">
                      <a:noFill/>
                    </a:lnR>
                    <a:lnT w="19050" cap="flat" cmpd="sng" algn="ctr">
                      <a:noFill/>
                      <a:prstDash val="solid"/>
                    </a:lnT>
                    <a:lnB w="38100" cmpd="sng">
                      <a:noFill/>
                    </a:lnB>
                    <a:solidFill>
                      <a:schemeClr val="accent1"/>
                    </a:solidFill>
                  </a:tcPr>
                </a:tc>
                <a:tc>
                  <a:txBody>
                    <a:bodyPr/>
                    <a:lstStyle/>
                    <a:p>
                      <a:pPr algn="ctr" rtl="0" fontAlgn="ctr"/>
                      <a:r>
                        <a:rPr lang="en-IE" sz="2500" b="0" i="0" u="none" strike="noStrike" cap="none" spc="0">
                          <a:solidFill>
                            <a:schemeClr val="bg1"/>
                          </a:solidFill>
                          <a:effectLst/>
                          <a:latin typeface="Calibri" panose="020F0502020204030204" pitchFamily="34" charset="0"/>
                        </a:rPr>
                        <a:t>2016</a:t>
                      </a:r>
                    </a:p>
                  </a:txBody>
                  <a:tcPr marL="215973" marR="11537" marT="166133" marB="166133"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4154601236"/>
                  </a:ext>
                </a:extLst>
              </a:tr>
              <a:tr h="786365">
                <a:tc>
                  <a:txBody>
                    <a:bodyPr/>
                    <a:lstStyle/>
                    <a:p>
                      <a:pPr algn="ctr" rtl="0" fontAlgn="ctr"/>
                      <a:r>
                        <a:rPr lang="en-IE" sz="2500" b="0" i="0" u="none" strike="noStrike" cap="none" spc="0">
                          <a:solidFill>
                            <a:schemeClr val="tx1"/>
                          </a:solidFill>
                          <a:effectLst/>
                          <a:latin typeface="Calibri" panose="020F0502020204030204" pitchFamily="34" charset="0"/>
                        </a:rPr>
                        <a:t>Slips / Trips / Falls</a:t>
                      </a:r>
                    </a:p>
                  </a:txBody>
                  <a:tcPr marL="215973" marR="11537" marT="166133" marB="166133" anchor="ctr">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6</a:t>
                      </a:r>
                    </a:p>
                  </a:txBody>
                  <a:tcPr marL="215973" marR="17306" marT="166133" marB="16613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6</a:t>
                      </a:r>
                    </a:p>
                  </a:txBody>
                  <a:tcPr marL="215973" marR="17306" marT="166133" marB="16613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2</a:t>
                      </a:r>
                    </a:p>
                  </a:txBody>
                  <a:tcPr marL="215973" marR="17306" marT="166133" marB="16613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1</a:t>
                      </a:r>
                    </a:p>
                  </a:txBody>
                  <a:tcPr marL="215973" marR="17306" marT="166133" marB="16613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9</a:t>
                      </a:r>
                    </a:p>
                  </a:txBody>
                  <a:tcPr marL="215973" marR="17306" marT="166133" marB="166133" anchor="b">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2611569184"/>
                  </a:ext>
                </a:extLst>
              </a:tr>
              <a:tr h="786365">
                <a:tc>
                  <a:txBody>
                    <a:bodyPr/>
                    <a:lstStyle/>
                    <a:p>
                      <a:pPr algn="ctr" rtl="0" fontAlgn="ctr"/>
                      <a:r>
                        <a:rPr lang="en-IE" sz="2500" b="0" i="0" u="none" strike="noStrike" cap="none" spc="0">
                          <a:solidFill>
                            <a:schemeClr val="tx1"/>
                          </a:solidFill>
                          <a:effectLst/>
                          <a:latin typeface="Calibri" panose="020F0502020204030204" pitchFamily="34" charset="0"/>
                        </a:rPr>
                        <a:t>Pushing / Lifting / Bending</a:t>
                      </a:r>
                    </a:p>
                  </a:txBody>
                  <a:tcPr marL="215973" marR="11537" marT="166133" marB="166133" anchor="ctr">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4</a:t>
                      </a:r>
                    </a:p>
                  </a:txBody>
                  <a:tcPr marL="215973" marR="17306" marT="166133" marB="16613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6</a:t>
                      </a:r>
                    </a:p>
                  </a:txBody>
                  <a:tcPr marL="215973" marR="17306" marT="166133" marB="16613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2</a:t>
                      </a:r>
                    </a:p>
                  </a:txBody>
                  <a:tcPr marL="215973" marR="17306" marT="166133" marB="16613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2</a:t>
                      </a:r>
                    </a:p>
                  </a:txBody>
                  <a:tcPr marL="215973" marR="17306" marT="166133" marB="166133" anchor="b">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2</a:t>
                      </a:r>
                    </a:p>
                  </a:txBody>
                  <a:tcPr marL="215973" marR="17306" marT="166133" marB="166133" anchor="b">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885501264"/>
                  </a:ext>
                </a:extLst>
              </a:tr>
              <a:tr h="1174010">
                <a:tc>
                  <a:txBody>
                    <a:bodyPr/>
                    <a:lstStyle/>
                    <a:p>
                      <a:pPr algn="ctr" rtl="0" fontAlgn="ctr"/>
                      <a:r>
                        <a:rPr lang="en-GB" sz="2500" b="0" i="0" u="none" strike="noStrike" cap="none" spc="0">
                          <a:solidFill>
                            <a:schemeClr val="tx1"/>
                          </a:solidFill>
                          <a:effectLst/>
                          <a:latin typeface="Calibri" panose="020F0502020204030204" pitchFamily="34" charset="0"/>
                        </a:rPr>
                        <a:t>Incidents Involving Vehicles or Contact with Equipment </a:t>
                      </a:r>
                      <a:endParaRPr lang="en-IE" sz="2500" b="0" i="0" u="none" strike="noStrike" cap="none" spc="0">
                        <a:solidFill>
                          <a:schemeClr val="tx1"/>
                        </a:solidFill>
                        <a:effectLst/>
                        <a:latin typeface="Calibri" panose="020F0502020204030204" pitchFamily="34" charset="0"/>
                      </a:endParaRPr>
                    </a:p>
                  </a:txBody>
                  <a:tcPr marL="215973" marR="11537" marT="166133" marB="166133" anchor="ctr">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3</a:t>
                      </a:r>
                    </a:p>
                  </a:txBody>
                  <a:tcPr marL="215973" marR="17306" marT="166133" marB="16613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5</a:t>
                      </a:r>
                    </a:p>
                  </a:txBody>
                  <a:tcPr marL="215973" marR="17306" marT="166133" marB="16613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5</a:t>
                      </a:r>
                    </a:p>
                  </a:txBody>
                  <a:tcPr marL="215973" marR="17306" marT="166133" marB="16613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6</a:t>
                      </a:r>
                    </a:p>
                  </a:txBody>
                  <a:tcPr marL="215973" marR="17306" marT="166133" marB="166133" anchor="b">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algn="ctr" fontAlgn="b"/>
                      <a:r>
                        <a:rPr lang="en-IE" sz="2500" b="0" i="0" u="none" strike="noStrike" kern="1200" cap="none" spc="0">
                          <a:solidFill>
                            <a:schemeClr val="tx1"/>
                          </a:solidFill>
                          <a:effectLst/>
                          <a:latin typeface="Calibri" panose="020F0502020204030204" pitchFamily="34" charset="0"/>
                          <a:ea typeface="+mn-ea"/>
                          <a:cs typeface="+mn-cs"/>
                        </a:rPr>
                        <a:t>5</a:t>
                      </a:r>
                    </a:p>
                  </a:txBody>
                  <a:tcPr marL="215973" marR="17306" marT="166133" marB="166133" anchor="b">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3465372449"/>
                  </a:ext>
                </a:extLst>
              </a:tr>
            </a:tbl>
          </a:graphicData>
        </a:graphic>
      </p:graphicFrame>
    </p:spTree>
    <p:extLst>
      <p:ext uri="{BB962C8B-B14F-4D97-AF65-F5344CB8AC3E}">
        <p14:creationId xmlns:p14="http://schemas.microsoft.com/office/powerpoint/2010/main" val="1098338723"/>
      </p:ext>
    </p:extLst>
  </p:cSld>
  <p:clrMapOvr>
    <a:masterClrMapping/>
  </p:clrMapOvr>
  <mc:AlternateContent xmlns:mc="http://schemas.openxmlformats.org/markup-compatibility/2006" xmlns:p14="http://schemas.microsoft.com/office/powerpoint/2010/main">
    <mc:Choice Requires="p14">
      <p:transition spd="slow" p14:dur="2000" advTm="33748"/>
    </mc:Choice>
    <mc:Fallback xmlns="">
      <p:transition spd="slow" advTm="3374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B0874-88B8-43D3-B0B6-C32F790F7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FD067A-52BE-40EE-B7CA-391830B9A2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2561771"/>
            <a:chOff x="0" y="0"/>
            <a:chExt cx="12192000" cy="2561771"/>
          </a:xfrm>
        </p:grpSpPr>
        <p:sp>
          <p:nvSpPr>
            <p:cNvPr id="11" name="Freeform: Shape 10">
              <a:extLst>
                <a:ext uri="{FF2B5EF4-FFF2-40B4-BE49-F238E27FC236}">
                  <a16:creationId xmlns:a16="http://schemas.microsoft.com/office/drawing/2014/main" id="{1CDA7855-806B-4A02-9C19-24872E4D8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AFE70DE-5BEC-4E54-98D2-48C13E149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8305BB2-A5B7-4120-8030-0FAFD1D06D56}"/>
              </a:ext>
            </a:extLst>
          </p:cNvPr>
          <p:cNvSpPr>
            <a:spLocks noGrp="1"/>
          </p:cNvSpPr>
          <p:nvPr>
            <p:ph type="title"/>
          </p:nvPr>
        </p:nvSpPr>
        <p:spPr>
          <a:xfrm>
            <a:off x="1712915" y="1040400"/>
            <a:ext cx="7866060" cy="707886"/>
          </a:xfrm>
        </p:spPr>
        <p:txBody>
          <a:bodyPr anchor="b">
            <a:normAutofit/>
          </a:bodyPr>
          <a:lstStyle/>
          <a:p>
            <a:r>
              <a:rPr lang="en-GB" sz="4000">
                <a:solidFill>
                  <a:schemeClr val="bg1"/>
                </a:solidFill>
              </a:rPr>
              <a:t>Safety management system 2020</a:t>
            </a:r>
          </a:p>
        </p:txBody>
      </p:sp>
      <p:grpSp>
        <p:nvGrpSpPr>
          <p:cNvPr id="14" name="Group 13">
            <a:extLst>
              <a:ext uri="{FF2B5EF4-FFF2-40B4-BE49-F238E27FC236}">
                <a16:creationId xmlns:a16="http://schemas.microsoft.com/office/drawing/2014/main" id="{C15B8CC4-8CCE-428F-AE7E-28D178984C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2027156"/>
            <a:ext cx="12192000" cy="757168"/>
            <a:chOff x="0" y="2959818"/>
            <a:chExt cx="12192000" cy="757168"/>
          </a:xfrm>
        </p:grpSpPr>
        <p:sp>
          <p:nvSpPr>
            <p:cNvPr id="15" name="Freeform: Shape 14">
              <a:extLst>
                <a:ext uri="{FF2B5EF4-FFF2-40B4-BE49-F238E27FC236}">
                  <a16:creationId xmlns:a16="http://schemas.microsoft.com/office/drawing/2014/main" id="{A6359FA2-E374-4073-8269-E10D2AE74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A1F0E66-9B5E-4980-8AEC-B4D144B48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37521284-3957-4593-AFB1-794F2D240926}"/>
              </a:ext>
            </a:extLst>
          </p:cNvPr>
          <p:cNvSpPr>
            <a:spLocks noGrp="1"/>
          </p:cNvSpPr>
          <p:nvPr>
            <p:ph idx="1"/>
          </p:nvPr>
        </p:nvSpPr>
        <p:spPr>
          <a:xfrm>
            <a:off x="1712914" y="3070719"/>
            <a:ext cx="7866061" cy="2937969"/>
          </a:xfrm>
        </p:spPr>
        <p:txBody>
          <a:bodyPr>
            <a:normAutofit fontScale="92500" lnSpcReduction="10000"/>
          </a:bodyPr>
          <a:lstStyle/>
          <a:p>
            <a:r>
              <a:rPr lang="en-IE" sz="2400" dirty="0">
                <a:solidFill>
                  <a:schemeClr val="bg1">
                    <a:alpha val="80000"/>
                  </a:schemeClr>
                </a:solidFill>
              </a:rPr>
              <a:t>Senior management  Objectives  - 7/7 objectives completed </a:t>
            </a:r>
          </a:p>
          <a:p>
            <a:r>
              <a:rPr lang="en-IE" sz="2400" dirty="0">
                <a:solidFill>
                  <a:schemeClr val="bg1">
                    <a:alpha val="80000"/>
                  </a:schemeClr>
                </a:solidFill>
              </a:rPr>
              <a:t>Annual Work Programme 22/25 objectives completed</a:t>
            </a:r>
          </a:p>
          <a:p>
            <a:pPr lvl="1"/>
            <a:r>
              <a:rPr lang="en-IE" dirty="0">
                <a:solidFill>
                  <a:schemeClr val="bg1">
                    <a:alpha val="80000"/>
                  </a:schemeClr>
                </a:solidFill>
              </a:rPr>
              <a:t>Lone working app – pilot completed 2019</a:t>
            </a:r>
          </a:p>
          <a:p>
            <a:pPr lvl="1"/>
            <a:r>
              <a:rPr lang="en-IE" dirty="0">
                <a:solidFill>
                  <a:schemeClr val="bg1">
                    <a:alpha val="80000"/>
                  </a:schemeClr>
                </a:solidFill>
              </a:rPr>
              <a:t>H&amp;S Seminar </a:t>
            </a:r>
          </a:p>
          <a:p>
            <a:pPr lvl="1"/>
            <a:r>
              <a:rPr lang="en-IE" dirty="0">
                <a:solidFill>
                  <a:schemeClr val="bg1">
                    <a:alpha val="80000"/>
                  </a:schemeClr>
                </a:solidFill>
              </a:rPr>
              <a:t>SMT Inspections</a:t>
            </a:r>
          </a:p>
          <a:p>
            <a:r>
              <a:rPr lang="en-IE" sz="2400" dirty="0">
                <a:solidFill>
                  <a:schemeClr val="bg1">
                    <a:alpha val="80000"/>
                  </a:schemeClr>
                </a:solidFill>
              </a:rPr>
              <a:t>HSA Inspections / Communications 4 X Workplace Contact Unit,</a:t>
            </a:r>
          </a:p>
          <a:p>
            <a:r>
              <a:rPr lang="en-IE" sz="2400" dirty="0">
                <a:solidFill>
                  <a:schemeClr val="bg1">
                    <a:alpha val="80000"/>
                  </a:schemeClr>
                </a:solidFill>
              </a:rPr>
              <a:t>15 H&amp;S Inspections</a:t>
            </a:r>
          </a:p>
          <a:p>
            <a:r>
              <a:rPr lang="en-IE" sz="2400" dirty="0">
                <a:solidFill>
                  <a:schemeClr val="bg1">
                    <a:alpha val="80000"/>
                  </a:schemeClr>
                </a:solidFill>
              </a:rPr>
              <a:t>173 COVID 19 Inspections </a:t>
            </a:r>
          </a:p>
          <a:p>
            <a:endParaRPr lang="en-GB" sz="1900" dirty="0">
              <a:solidFill>
                <a:schemeClr val="bg1">
                  <a:alpha val="80000"/>
                </a:schemeClr>
              </a:solidFill>
            </a:endParaRPr>
          </a:p>
        </p:txBody>
      </p:sp>
    </p:spTree>
    <p:extLst>
      <p:ext uri="{BB962C8B-B14F-4D97-AF65-F5344CB8AC3E}">
        <p14:creationId xmlns:p14="http://schemas.microsoft.com/office/powerpoint/2010/main" val="1296919179"/>
      </p:ext>
    </p:extLst>
  </p:cSld>
  <p:clrMapOvr>
    <a:masterClrMapping/>
  </p:clrMapOvr>
  <mc:AlternateContent xmlns:mc="http://schemas.openxmlformats.org/markup-compatibility/2006" xmlns:p14="http://schemas.microsoft.com/office/powerpoint/2010/main">
    <mc:Choice Requires="p14">
      <p:transition spd="slow" p14:dur="2000" advTm="49856"/>
    </mc:Choice>
    <mc:Fallback xmlns="">
      <p:transition spd="slow" advTm="4985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5780C58-326F-43A9-A0BB-A536ADC91ABC}"/>
              </a:ext>
            </a:extLst>
          </p:cNvPr>
          <p:cNvSpPr>
            <a:spLocks noGrp="1"/>
          </p:cNvSpPr>
          <p:nvPr>
            <p:ph type="title"/>
          </p:nvPr>
        </p:nvSpPr>
        <p:spPr>
          <a:xfrm>
            <a:off x="786385" y="841248"/>
            <a:ext cx="3515244" cy="5340097"/>
          </a:xfrm>
        </p:spPr>
        <p:txBody>
          <a:bodyPr anchor="ctr">
            <a:normAutofit/>
          </a:bodyPr>
          <a:lstStyle/>
          <a:p>
            <a:r>
              <a:rPr lang="en-GB" sz="4800">
                <a:solidFill>
                  <a:schemeClr val="bg1"/>
                </a:solidFill>
              </a:rPr>
              <a:t>Training events 2020 </a:t>
            </a:r>
          </a:p>
        </p:txBody>
      </p:sp>
      <p:graphicFrame>
        <p:nvGraphicFramePr>
          <p:cNvPr id="5" name="Content Placeholder 2">
            <a:extLst>
              <a:ext uri="{FF2B5EF4-FFF2-40B4-BE49-F238E27FC236}">
                <a16:creationId xmlns:a16="http://schemas.microsoft.com/office/drawing/2014/main" id="{2B154FBA-99D5-46DA-A8E4-B4E10E352E66}"/>
              </a:ext>
            </a:extLst>
          </p:cNvPr>
          <p:cNvGraphicFramePr>
            <a:graphicFrameLocks noGrp="1"/>
          </p:cNvGraphicFramePr>
          <p:nvPr>
            <p:ph idx="1"/>
            <p:extLst>
              <p:ext uri="{D42A27DB-BD31-4B8C-83A1-F6EECF244321}">
                <p14:modId xmlns:p14="http://schemas.microsoft.com/office/powerpoint/2010/main" val="2084082284"/>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2231349"/>
      </p:ext>
    </p:extLst>
  </p:cSld>
  <p:clrMapOvr>
    <a:masterClrMapping/>
  </p:clrMapOvr>
  <mc:AlternateContent xmlns:mc="http://schemas.openxmlformats.org/markup-compatibility/2006" xmlns:p14="http://schemas.microsoft.com/office/powerpoint/2010/main">
    <mc:Choice Requires="p14">
      <p:transition spd="slow" p14:dur="2000" advTm="40691"/>
    </mc:Choice>
    <mc:Fallback xmlns="">
      <p:transition spd="slow" advTm="4069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A98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5D7BAF-6D21-4DEB-892D-D3C2A4EFA34E}"/>
              </a:ext>
            </a:extLst>
          </p:cNvPr>
          <p:cNvSpPr>
            <a:spLocks noGrp="1"/>
          </p:cNvSpPr>
          <p:nvPr>
            <p:ph type="title"/>
          </p:nvPr>
        </p:nvSpPr>
        <p:spPr>
          <a:xfrm>
            <a:off x="524256" y="491260"/>
            <a:ext cx="6594189" cy="1625210"/>
          </a:xfrm>
        </p:spPr>
        <p:txBody>
          <a:bodyPr>
            <a:normAutofit/>
          </a:bodyPr>
          <a:lstStyle/>
          <a:p>
            <a:r>
              <a:rPr lang="en-GB" dirty="0">
                <a:solidFill>
                  <a:srgbClr val="FFFFFF"/>
                </a:solidFill>
              </a:rPr>
              <a:t>Staff Wellness Portal </a:t>
            </a:r>
          </a:p>
        </p:txBody>
      </p:sp>
      <p:pic>
        <p:nvPicPr>
          <p:cNvPr id="4" name="Content Placeholder 3" descr="Graphical user interface&#10;&#10;Description automatically generated">
            <a:extLst>
              <a:ext uri="{FF2B5EF4-FFF2-40B4-BE49-F238E27FC236}">
                <a16:creationId xmlns:a16="http://schemas.microsoft.com/office/drawing/2014/main" id="{98AFDF20-3DC0-4C02-8052-6D97500C16A9}"/>
              </a:ext>
            </a:extLst>
          </p:cNvPr>
          <p:cNvPicPr>
            <a:picLocks noChangeAspect="1"/>
          </p:cNvPicPr>
          <p:nvPr/>
        </p:nvPicPr>
        <p:blipFill rotWithShape="1">
          <a:blip r:embed="rId2">
            <a:extLst>
              <a:ext uri="{28A0092B-C50C-407E-A947-70E740481C1C}">
                <a14:useLocalDpi xmlns:a14="http://schemas.microsoft.com/office/drawing/2010/main" val="0"/>
              </a:ext>
            </a:extLst>
          </a:blip>
          <a:srcRect t="11043" r="4" b="5407"/>
          <a:stretch/>
        </p:blipFill>
        <p:spPr>
          <a:xfrm>
            <a:off x="327546" y="2454903"/>
            <a:ext cx="3442801" cy="4080254"/>
          </a:xfrm>
          <a:prstGeom prst="rect">
            <a:avLst/>
          </a:prstGeom>
        </p:spPr>
      </p:pic>
      <p:pic>
        <p:nvPicPr>
          <p:cNvPr id="9" name="Picture 8">
            <a:extLst>
              <a:ext uri="{FF2B5EF4-FFF2-40B4-BE49-F238E27FC236}">
                <a16:creationId xmlns:a16="http://schemas.microsoft.com/office/drawing/2014/main" id="{CBDEA72F-9F20-49AD-8F7D-9F270BD531C6}"/>
              </a:ext>
            </a:extLst>
          </p:cNvPr>
          <p:cNvPicPr/>
          <p:nvPr/>
        </p:nvPicPr>
        <p:blipFill rotWithShape="1">
          <a:blip r:embed="rId3">
            <a:extLst>
              <a:ext uri="{28A0092B-C50C-407E-A947-70E740481C1C}">
                <a14:useLocalDpi xmlns:a14="http://schemas.microsoft.com/office/drawing/2010/main" val="0"/>
              </a:ext>
            </a:extLst>
          </a:blip>
          <a:srcRect l="4" r="7865" b="-3"/>
          <a:stretch/>
        </p:blipFill>
        <p:spPr bwMode="auto">
          <a:xfrm>
            <a:off x="3942260" y="2454901"/>
            <a:ext cx="3442803" cy="4080255"/>
          </a:xfrm>
          <a:prstGeom prst="rect">
            <a:avLst/>
          </a:prstGeom>
          <a:noFill/>
        </p:spPr>
      </p:pic>
      <p:sp>
        <p:nvSpPr>
          <p:cNvPr id="37" name="Rectangle 2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108A3C76-31F7-477C-9B5E-2D420C452BB7}"/>
              </a:ext>
            </a:extLst>
          </p:cNvPr>
          <p:cNvSpPr>
            <a:spLocks noGrp="1"/>
          </p:cNvSpPr>
          <p:nvPr>
            <p:ph idx="1"/>
          </p:nvPr>
        </p:nvSpPr>
        <p:spPr>
          <a:xfrm>
            <a:off x="7957973" y="763523"/>
            <a:ext cx="3511296" cy="5330952"/>
          </a:xfrm>
        </p:spPr>
        <p:txBody>
          <a:bodyPr anchor="ctr">
            <a:normAutofit/>
          </a:bodyPr>
          <a:lstStyle/>
          <a:p>
            <a:r>
              <a:rPr lang="en-US" sz="2400" dirty="0">
                <a:solidFill>
                  <a:srgbClr val="FFFFFF"/>
                </a:solidFill>
              </a:rPr>
              <a:t>246 Registered users </a:t>
            </a:r>
          </a:p>
          <a:p>
            <a:r>
              <a:rPr lang="en-US" sz="2400" dirty="0">
                <a:solidFill>
                  <a:srgbClr val="FFFFFF"/>
                </a:solidFill>
              </a:rPr>
              <a:t>1899 visits – vast majority on wellbeing tips </a:t>
            </a:r>
          </a:p>
          <a:p>
            <a:r>
              <a:rPr lang="en-US" sz="2400" dirty="0">
                <a:solidFill>
                  <a:srgbClr val="FFFFFF"/>
                </a:solidFill>
              </a:rPr>
              <a:t>6577 pages viewed </a:t>
            </a:r>
          </a:p>
          <a:p>
            <a:r>
              <a:rPr lang="en-US" sz="2400" dirty="0">
                <a:solidFill>
                  <a:srgbClr val="FFFFFF"/>
                </a:solidFill>
              </a:rPr>
              <a:t>14 wellbeing webinars</a:t>
            </a:r>
          </a:p>
          <a:p>
            <a:pPr lvl="1"/>
            <a:r>
              <a:rPr lang="en-US" sz="2000" dirty="0">
                <a:solidFill>
                  <a:srgbClr val="FFFFFF"/>
                </a:solidFill>
              </a:rPr>
              <a:t>Remote working </a:t>
            </a:r>
          </a:p>
          <a:p>
            <a:pPr lvl="1"/>
            <a:r>
              <a:rPr lang="en-US" sz="2000" dirty="0">
                <a:solidFill>
                  <a:srgbClr val="FFFFFF"/>
                </a:solidFill>
              </a:rPr>
              <a:t>How to be happy </a:t>
            </a:r>
          </a:p>
          <a:p>
            <a:pPr lvl="1"/>
            <a:r>
              <a:rPr lang="en-US" sz="2000" dirty="0">
                <a:solidFill>
                  <a:srgbClr val="FFFFFF"/>
                </a:solidFill>
              </a:rPr>
              <a:t>Building resilience </a:t>
            </a:r>
            <a:endParaRPr lang="en-US" sz="2400" dirty="0">
              <a:solidFill>
                <a:srgbClr val="FFFFFF"/>
              </a:solidFill>
            </a:endParaRPr>
          </a:p>
          <a:p>
            <a:r>
              <a:rPr lang="en-US" sz="2400" dirty="0">
                <a:solidFill>
                  <a:srgbClr val="FFFFFF"/>
                </a:solidFill>
              </a:rPr>
              <a:t> average 160 attendees </a:t>
            </a:r>
          </a:p>
          <a:p>
            <a:r>
              <a:rPr lang="en-US" sz="2400" dirty="0">
                <a:solidFill>
                  <a:srgbClr val="FFFFFF"/>
                </a:solidFill>
              </a:rPr>
              <a:t>Next up 24</a:t>
            </a:r>
            <a:r>
              <a:rPr lang="en-US" sz="2400" baseline="30000" dirty="0">
                <a:solidFill>
                  <a:srgbClr val="FFFFFF"/>
                </a:solidFill>
              </a:rPr>
              <a:t>th</a:t>
            </a:r>
            <a:r>
              <a:rPr lang="en-US" sz="2400" dirty="0">
                <a:solidFill>
                  <a:srgbClr val="FFFFFF"/>
                </a:solidFill>
              </a:rPr>
              <a:t> march and 21</a:t>
            </a:r>
            <a:r>
              <a:rPr lang="en-US" sz="2400" baseline="30000" dirty="0">
                <a:solidFill>
                  <a:srgbClr val="FFFFFF"/>
                </a:solidFill>
              </a:rPr>
              <a:t>st</a:t>
            </a:r>
            <a:r>
              <a:rPr lang="en-US" sz="2400" dirty="0">
                <a:solidFill>
                  <a:srgbClr val="FFFFFF"/>
                </a:solidFill>
              </a:rPr>
              <a:t> April – look them up.</a:t>
            </a:r>
          </a:p>
        </p:txBody>
      </p:sp>
    </p:spTree>
    <p:extLst>
      <p:ext uri="{BB962C8B-B14F-4D97-AF65-F5344CB8AC3E}">
        <p14:creationId xmlns:p14="http://schemas.microsoft.com/office/powerpoint/2010/main" val="3460148983"/>
      </p:ext>
    </p:extLst>
  </p:cSld>
  <p:clrMapOvr>
    <a:masterClrMapping/>
  </p:clrMapOvr>
  <mc:AlternateContent xmlns:mc="http://schemas.openxmlformats.org/markup-compatibility/2006" xmlns:p14="http://schemas.microsoft.com/office/powerpoint/2010/main">
    <mc:Choice Requires="p14">
      <p:transition spd="slow" p14:dur="2000" advTm="179012"/>
    </mc:Choice>
    <mc:Fallback xmlns="">
      <p:transition spd="slow" advTm="17901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1463F5-D851-40E2-95D6-BCCE50CAB616}"/>
              </a:ext>
            </a:extLst>
          </p:cNvPr>
          <p:cNvSpPr>
            <a:spLocks noGrp="1"/>
          </p:cNvSpPr>
          <p:nvPr>
            <p:ph type="title"/>
          </p:nvPr>
        </p:nvSpPr>
        <p:spPr>
          <a:xfrm>
            <a:off x="7888099" y="978408"/>
            <a:ext cx="3721608" cy="1106424"/>
          </a:xfrm>
          <a:ln>
            <a:noFill/>
          </a:ln>
        </p:spPr>
        <p:txBody>
          <a:bodyPr anchor="b">
            <a:normAutofit/>
          </a:bodyPr>
          <a:lstStyle/>
          <a:p>
            <a:r>
              <a:rPr lang="en-GB" sz="2800" dirty="0"/>
              <a:t>Communication internal and external. </a:t>
            </a:r>
          </a:p>
        </p:txBody>
      </p:sp>
      <p:pic>
        <p:nvPicPr>
          <p:cNvPr id="8" name="Content Placeholder 7" descr="A picture containing diagram&#10;&#10;Description automatically generated">
            <a:extLst>
              <a:ext uri="{FF2B5EF4-FFF2-40B4-BE49-F238E27FC236}">
                <a16:creationId xmlns:a16="http://schemas.microsoft.com/office/drawing/2014/main" id="{ACA1E404-27FD-4CF2-8DC9-764F3CA43C12}"/>
              </a:ext>
            </a:extLst>
          </p:cNvPr>
          <p:cNvPicPr>
            <a:picLocks noChangeAspect="1"/>
          </p:cNvPicPr>
          <p:nvPr/>
        </p:nvPicPr>
        <p:blipFill rotWithShape="1">
          <a:blip r:embed="rId2">
            <a:extLst>
              <a:ext uri="{28A0092B-C50C-407E-A947-70E740481C1C}">
                <a14:useLocalDpi xmlns:a14="http://schemas.microsoft.com/office/drawing/2010/main" val="0"/>
              </a:ext>
            </a:extLst>
          </a:blip>
          <a:srcRect t="4076" r="1" b="4078"/>
          <a:stretch/>
        </p:blipFill>
        <p:spPr>
          <a:xfrm rot="5400000">
            <a:off x="-454117" y="1485900"/>
            <a:ext cx="5495544" cy="3785616"/>
          </a:xfrm>
          <a:prstGeom prst="rect">
            <a:avLst/>
          </a:prstGeom>
        </p:spPr>
      </p:pic>
      <p:pic>
        <p:nvPicPr>
          <p:cNvPr id="6" name="Content Placeholder 4" descr="A screenshot of text&#10;&#10;Description automatically generated">
            <a:extLst>
              <a:ext uri="{FF2B5EF4-FFF2-40B4-BE49-F238E27FC236}">
                <a16:creationId xmlns:a16="http://schemas.microsoft.com/office/drawing/2014/main" id="{0A2DFF5A-2C94-47E4-A5CB-0EEC38A67EBB}"/>
              </a:ext>
            </a:extLst>
          </p:cNvPr>
          <p:cNvPicPr>
            <a:picLocks noChangeAspect="1"/>
          </p:cNvPicPr>
          <p:nvPr/>
        </p:nvPicPr>
        <p:blipFill rotWithShape="1">
          <a:blip r:embed="rId3">
            <a:extLst>
              <a:ext uri="{28A0092B-C50C-407E-A947-70E740481C1C}">
                <a14:useLocalDpi xmlns:a14="http://schemas.microsoft.com/office/drawing/2010/main" val="0"/>
              </a:ext>
            </a:extLst>
          </a:blip>
          <a:srcRect t="14598" r="5" b="14681"/>
          <a:stretch/>
        </p:blipFill>
        <p:spPr>
          <a:xfrm>
            <a:off x="4361688" y="630936"/>
            <a:ext cx="2651760" cy="2679192"/>
          </a:xfrm>
          <a:prstGeom prst="rect">
            <a:avLst/>
          </a:prstGeom>
        </p:spPr>
      </p:pic>
      <p:pic>
        <p:nvPicPr>
          <p:cNvPr id="12" name="Picture 11" descr="A picture containing text, shelf&#10;&#10;Description automatically generated">
            <a:extLst>
              <a:ext uri="{FF2B5EF4-FFF2-40B4-BE49-F238E27FC236}">
                <a16:creationId xmlns:a16="http://schemas.microsoft.com/office/drawing/2014/main" id="{1F82116B-66AB-4CBA-A2B8-C7F6C5173529}"/>
              </a:ext>
            </a:extLst>
          </p:cNvPr>
          <p:cNvPicPr>
            <a:picLocks noChangeAspect="1"/>
          </p:cNvPicPr>
          <p:nvPr/>
        </p:nvPicPr>
        <p:blipFill rotWithShape="1">
          <a:blip r:embed="rId4">
            <a:extLst>
              <a:ext uri="{28A0092B-C50C-407E-A947-70E740481C1C}">
                <a14:useLocalDpi xmlns:a14="http://schemas.microsoft.com/office/drawing/2010/main" val="0"/>
              </a:ext>
            </a:extLst>
          </a:blip>
          <a:srcRect r="24222" b="-2"/>
          <a:stretch/>
        </p:blipFill>
        <p:spPr>
          <a:xfrm rot="5400000">
            <a:off x="4347972" y="3461004"/>
            <a:ext cx="2679192" cy="2651760"/>
          </a:xfrm>
          <a:prstGeom prst="rect">
            <a:avLst/>
          </a:prstGeom>
        </p:spPr>
      </p:pic>
      <p:cxnSp>
        <p:nvCxnSpPr>
          <p:cNvPr id="37" name="Straight Connector 36">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7FF40DCB-DED0-4250-AE33-BEAC76BC5081}"/>
              </a:ext>
            </a:extLst>
          </p:cNvPr>
          <p:cNvSpPr>
            <a:spLocks noGrp="1"/>
          </p:cNvSpPr>
          <p:nvPr>
            <p:ph idx="1"/>
          </p:nvPr>
        </p:nvSpPr>
        <p:spPr>
          <a:xfrm>
            <a:off x="7888099" y="2368296"/>
            <a:ext cx="3721608" cy="3502152"/>
          </a:xfrm>
        </p:spPr>
        <p:txBody>
          <a:bodyPr>
            <a:normAutofit fontScale="92500"/>
          </a:bodyPr>
          <a:lstStyle/>
          <a:p>
            <a:r>
              <a:rPr lang="en-US" sz="2000" dirty="0"/>
              <a:t>Annual and biannual publications </a:t>
            </a:r>
          </a:p>
          <a:p>
            <a:r>
              <a:rPr lang="en-US" sz="2000" dirty="0"/>
              <a:t>Monthly chief executives report </a:t>
            </a:r>
          </a:p>
          <a:p>
            <a:r>
              <a:rPr lang="en-US" sz="2000" dirty="0"/>
              <a:t>Staff surveys – new starters and remote working. </a:t>
            </a:r>
          </a:p>
          <a:p>
            <a:r>
              <a:rPr lang="en-US" sz="2000" dirty="0"/>
              <a:t>Digital newsletters – top 5 items. </a:t>
            </a:r>
          </a:p>
          <a:p>
            <a:r>
              <a:rPr lang="en-US" sz="2000" dirty="0"/>
              <a:t>Intranet </a:t>
            </a:r>
          </a:p>
          <a:p>
            <a:r>
              <a:rPr lang="en-US" sz="2000" dirty="0"/>
              <a:t>Digital screens depots and canteen </a:t>
            </a:r>
          </a:p>
          <a:p>
            <a:r>
              <a:rPr lang="en-US" sz="2000" dirty="0"/>
              <a:t>Social media continues to grow </a:t>
            </a:r>
          </a:p>
        </p:txBody>
      </p:sp>
    </p:spTree>
    <p:extLst>
      <p:ext uri="{BB962C8B-B14F-4D97-AF65-F5344CB8AC3E}">
        <p14:creationId xmlns:p14="http://schemas.microsoft.com/office/powerpoint/2010/main" val="28932564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76928"/>
    </mc:Choice>
    <mc:Fallback xmlns="">
      <p:transition spd="slow" advTm="27692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28C73-E0F7-4DE6-B6EE-12AB4BE22020}"/>
              </a:ext>
            </a:extLst>
          </p:cNvPr>
          <p:cNvSpPr>
            <a:spLocks noGrp="1"/>
          </p:cNvSpPr>
          <p:nvPr>
            <p:ph type="title"/>
          </p:nvPr>
        </p:nvSpPr>
        <p:spPr>
          <a:xfrm>
            <a:off x="686834" y="591344"/>
            <a:ext cx="3200400" cy="5585619"/>
          </a:xfrm>
        </p:spPr>
        <p:txBody>
          <a:bodyPr>
            <a:normAutofit/>
          </a:bodyPr>
          <a:lstStyle/>
          <a:p>
            <a:r>
              <a:rPr lang="en-GB" dirty="0">
                <a:solidFill>
                  <a:srgbClr val="FFFFFF"/>
                </a:solidFill>
              </a:rPr>
              <a:t>COVID-19  </a:t>
            </a:r>
          </a:p>
        </p:txBody>
      </p:sp>
      <p:sp>
        <p:nvSpPr>
          <p:cNvPr id="24"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796CEE9-7A78-41F5-AFFE-7099EE4B8E23}"/>
              </a:ext>
            </a:extLst>
          </p:cNvPr>
          <p:cNvSpPr>
            <a:spLocks noGrp="1"/>
          </p:cNvSpPr>
          <p:nvPr>
            <p:ph idx="1"/>
          </p:nvPr>
        </p:nvSpPr>
        <p:spPr>
          <a:xfrm>
            <a:off x="4447308" y="591344"/>
            <a:ext cx="6906491" cy="5585619"/>
          </a:xfrm>
        </p:spPr>
        <p:txBody>
          <a:bodyPr anchor="ctr">
            <a:normAutofit/>
          </a:bodyPr>
          <a:lstStyle/>
          <a:p>
            <a:r>
              <a:rPr lang="en-GB" sz="2200" dirty="0"/>
              <a:t>Sincere appreciation for effort and cooperation in the name of essential public services , community and business support. </a:t>
            </a:r>
          </a:p>
          <a:p>
            <a:r>
              <a:rPr lang="en-GB" sz="2200" dirty="0"/>
              <a:t>Significant flexibility and innovation in terms of patterns of working , public consultation  and service delivery </a:t>
            </a:r>
          </a:p>
          <a:p>
            <a:r>
              <a:rPr lang="en-GB" sz="2200" dirty="0"/>
              <a:t>Front line services and maintenance regimes maintained.  </a:t>
            </a:r>
          </a:p>
          <a:p>
            <a:r>
              <a:rPr lang="en-GB" sz="2200" dirty="0"/>
              <a:t>ICT support programme – Critical to success </a:t>
            </a:r>
          </a:p>
          <a:p>
            <a:r>
              <a:rPr lang="en-GB" sz="2200" dirty="0"/>
              <a:t>Very significant health and safety effort </a:t>
            </a:r>
          </a:p>
          <a:p>
            <a:r>
              <a:rPr lang="en-GB" sz="2200" dirty="0"/>
              <a:t>Business supports – rates waiver , restart grant  , business continuity and trading online vouchers </a:t>
            </a:r>
          </a:p>
          <a:p>
            <a:r>
              <a:rPr lang="en-GB" sz="2200" dirty="0"/>
              <a:t>Community call </a:t>
            </a:r>
          </a:p>
          <a:p>
            <a:r>
              <a:rPr lang="en-GB" sz="2200" dirty="0"/>
              <a:t>Online community support and wellness programmes </a:t>
            </a:r>
          </a:p>
        </p:txBody>
      </p:sp>
    </p:spTree>
    <p:extLst>
      <p:ext uri="{BB962C8B-B14F-4D97-AF65-F5344CB8AC3E}">
        <p14:creationId xmlns:p14="http://schemas.microsoft.com/office/powerpoint/2010/main" val="3598886508"/>
      </p:ext>
    </p:extLst>
  </p:cSld>
  <p:clrMapOvr>
    <a:masterClrMapping/>
  </p:clrMapOvr>
  <mc:AlternateContent xmlns:mc="http://schemas.openxmlformats.org/markup-compatibility/2006" xmlns:p14="http://schemas.microsoft.com/office/powerpoint/2010/main">
    <mc:Choice Requires="p14">
      <p:transition spd="slow" p14:dur="2000" advTm="83784"/>
    </mc:Choice>
    <mc:Fallback xmlns="">
      <p:transition spd="slow" advTm="8378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28">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c 30">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61FF04-9853-4B65-A087-47105C19A93C}"/>
              </a:ext>
            </a:extLst>
          </p:cNvPr>
          <p:cNvSpPr>
            <a:spLocks noGrp="1"/>
          </p:cNvSpPr>
          <p:nvPr>
            <p:ph type="title"/>
          </p:nvPr>
        </p:nvSpPr>
        <p:spPr>
          <a:xfrm>
            <a:off x="838200" y="643467"/>
            <a:ext cx="2951205" cy="5571066"/>
          </a:xfrm>
        </p:spPr>
        <p:txBody>
          <a:bodyPr>
            <a:normAutofit/>
          </a:bodyPr>
          <a:lstStyle/>
          <a:p>
            <a:r>
              <a:rPr lang="en-GB">
                <a:solidFill>
                  <a:srgbClr val="FFFFFF"/>
                </a:solidFill>
              </a:rPr>
              <a:t>COVID-19 positives </a:t>
            </a:r>
          </a:p>
        </p:txBody>
      </p:sp>
      <p:sp>
        <p:nvSpPr>
          <p:cNvPr id="48" name="Rectangle: Rounded Corners 32">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D3B2169-F2FD-4CFB-AC29-441519DE5E99}"/>
              </a:ext>
            </a:extLst>
          </p:cNvPr>
          <p:cNvGraphicFramePr>
            <a:graphicFrameLocks noGrp="1"/>
          </p:cNvGraphicFramePr>
          <p:nvPr>
            <p:ph idx="1"/>
            <p:extLst>
              <p:ext uri="{D42A27DB-BD31-4B8C-83A1-F6EECF244321}">
                <p14:modId xmlns:p14="http://schemas.microsoft.com/office/powerpoint/2010/main" val="142574753"/>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9368485"/>
      </p:ext>
    </p:extLst>
  </p:cSld>
  <p:clrMapOvr>
    <a:masterClrMapping/>
  </p:clrMapOvr>
  <mc:AlternateContent xmlns:mc="http://schemas.openxmlformats.org/markup-compatibility/2006" xmlns:p14="http://schemas.microsoft.com/office/powerpoint/2010/main">
    <mc:Choice Requires="p14">
      <p:transition spd="slow" p14:dur="2000" advTm="96280"/>
    </mc:Choice>
    <mc:Fallback xmlns="">
      <p:transition spd="slow" advTm="9628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A4846-D4AF-4830-A7AC-4B9927D8FF57}"/>
              </a:ext>
            </a:extLst>
          </p:cNvPr>
          <p:cNvSpPr>
            <a:spLocks noGrp="1"/>
          </p:cNvSpPr>
          <p:nvPr>
            <p:ph type="title"/>
          </p:nvPr>
        </p:nvSpPr>
        <p:spPr>
          <a:xfrm>
            <a:off x="635000" y="640823"/>
            <a:ext cx="3418659" cy="5583148"/>
          </a:xfrm>
        </p:spPr>
        <p:txBody>
          <a:bodyPr anchor="ctr">
            <a:normAutofit/>
          </a:bodyPr>
          <a:lstStyle/>
          <a:p>
            <a:r>
              <a:rPr lang="en-GB" sz="5400"/>
              <a:t>COVID – what next ?</a:t>
            </a:r>
            <a:endParaRPr lang="en-GB" sz="5400" dirty="0"/>
          </a:p>
        </p:txBody>
      </p:sp>
      <p:graphicFrame>
        <p:nvGraphicFramePr>
          <p:cNvPr id="5" name="Content Placeholder 2">
            <a:extLst>
              <a:ext uri="{FF2B5EF4-FFF2-40B4-BE49-F238E27FC236}">
                <a16:creationId xmlns:a16="http://schemas.microsoft.com/office/drawing/2014/main" id="{802D18EC-D3BD-4CB3-B33B-ED3FB893B1CB}"/>
              </a:ext>
            </a:extLst>
          </p:cNvPr>
          <p:cNvGraphicFramePr>
            <a:graphicFrameLocks noGrp="1"/>
          </p:cNvGraphicFramePr>
          <p:nvPr>
            <p:ph idx="1"/>
            <p:extLst>
              <p:ext uri="{D42A27DB-BD31-4B8C-83A1-F6EECF244321}">
                <p14:modId xmlns:p14="http://schemas.microsoft.com/office/powerpoint/2010/main" val="91857342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7630558"/>
      </p:ext>
    </p:extLst>
  </p:cSld>
  <p:clrMapOvr>
    <a:masterClrMapping/>
  </p:clrMapOvr>
  <mc:AlternateContent xmlns:mc="http://schemas.openxmlformats.org/markup-compatibility/2006" xmlns:p14="http://schemas.microsoft.com/office/powerpoint/2010/main">
    <mc:Choice Requires="p14">
      <p:transition spd="slow" p14:dur="2000" advTm="220530"/>
    </mc:Choice>
    <mc:Fallback xmlns="">
      <p:transition spd="slow" advTm="22053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237E19-2508-422A-9261-7A4C32DE2A29}"/>
              </a:ext>
            </a:extLst>
          </p:cNvPr>
          <p:cNvSpPr>
            <a:spLocks noGrp="1"/>
          </p:cNvSpPr>
          <p:nvPr>
            <p:ph type="title"/>
          </p:nvPr>
        </p:nvSpPr>
        <p:spPr>
          <a:xfrm>
            <a:off x="838200" y="365125"/>
            <a:ext cx="10515600" cy="1325563"/>
          </a:xfrm>
        </p:spPr>
        <p:txBody>
          <a:bodyPr>
            <a:normAutofit/>
          </a:bodyPr>
          <a:lstStyle/>
          <a:p>
            <a:r>
              <a:rPr lang="en-GB" sz="5400" dirty="0"/>
              <a:t>COVID – What next ? </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9DC95F-1B8C-43CC-A2D6-0A962867320A}"/>
              </a:ext>
            </a:extLst>
          </p:cNvPr>
          <p:cNvSpPr>
            <a:spLocks noGrp="1"/>
          </p:cNvSpPr>
          <p:nvPr>
            <p:ph idx="1"/>
          </p:nvPr>
        </p:nvSpPr>
        <p:spPr>
          <a:xfrm>
            <a:off x="838200" y="1929384"/>
            <a:ext cx="10515600" cy="4251960"/>
          </a:xfrm>
        </p:spPr>
        <p:txBody>
          <a:bodyPr>
            <a:normAutofit lnSpcReduction="10000"/>
          </a:bodyPr>
          <a:lstStyle/>
          <a:p>
            <a:r>
              <a:rPr lang="en-GB" sz="2000" dirty="0"/>
              <a:t>By year end and into next year we should see greater confidence in our ability to manage residual impacts </a:t>
            </a:r>
          </a:p>
          <a:p>
            <a:r>
              <a:rPr lang="en-GB" sz="2000" dirty="0"/>
              <a:t>One assumes there may need to be annual vaccination programme </a:t>
            </a:r>
          </a:p>
          <a:p>
            <a:r>
              <a:rPr lang="en-GB" sz="2000" dirty="0"/>
              <a:t>National economy will be significantly impacted </a:t>
            </a:r>
          </a:p>
          <a:p>
            <a:pPr lvl="1"/>
            <a:r>
              <a:rPr lang="en-GB" sz="2000" dirty="0"/>
              <a:t>€40b additional debt at least – must be repaid – albeit at low rates </a:t>
            </a:r>
          </a:p>
          <a:p>
            <a:pPr lvl="1"/>
            <a:r>
              <a:rPr lang="en-GB" sz="2000" dirty="0"/>
              <a:t>Significant additional public expenditure ( particularly  in health) that will not be withdrawn and government will need to find new money to pay for – we are part of government. </a:t>
            </a:r>
          </a:p>
          <a:p>
            <a:pPr lvl="1"/>
            <a:r>
              <a:rPr lang="en-GB" sz="2000" dirty="0"/>
              <a:t>Small business in most impacted areas ( hospitality , tourism , personal services , travel , leisure – may well result in some closures – expect supports? </a:t>
            </a:r>
          </a:p>
          <a:p>
            <a:pPr lvl="1"/>
            <a:r>
              <a:rPr lang="en-GB" sz="2000" dirty="0"/>
              <a:t>Expect significant government expenditure on housing and other construction projects to boost employment and taxation – we will benefit ! </a:t>
            </a:r>
          </a:p>
          <a:p>
            <a:pPr lvl="1"/>
            <a:r>
              <a:rPr lang="en-GB" sz="2000" dirty="0"/>
              <a:t>We need the public to start spending again in a big  way to boost vat receipts - €124b in personal  savings so plenty of scope. </a:t>
            </a:r>
          </a:p>
          <a:p>
            <a:pPr lvl="1"/>
            <a:r>
              <a:rPr lang="en-GB" sz="2000" dirty="0"/>
              <a:t>Prospects for strong economic recovery –  positive. </a:t>
            </a:r>
          </a:p>
          <a:p>
            <a:pPr marL="457200" lvl="1" indent="0">
              <a:buNone/>
            </a:pPr>
            <a:endParaRPr lang="en-GB" sz="2000" dirty="0"/>
          </a:p>
        </p:txBody>
      </p:sp>
    </p:spTree>
    <p:extLst>
      <p:ext uri="{BB962C8B-B14F-4D97-AF65-F5344CB8AC3E}">
        <p14:creationId xmlns:p14="http://schemas.microsoft.com/office/powerpoint/2010/main" val="2216044871"/>
      </p:ext>
    </p:extLst>
  </p:cSld>
  <p:clrMapOvr>
    <a:masterClrMapping/>
  </p:clrMapOvr>
  <mc:AlternateContent xmlns:mc="http://schemas.openxmlformats.org/markup-compatibility/2006" xmlns:p14="http://schemas.microsoft.com/office/powerpoint/2010/main">
    <mc:Choice Requires="p14">
      <p:transition spd="slow" p14:dur="2000" advTm="259173"/>
    </mc:Choice>
    <mc:Fallback xmlns="">
      <p:transition spd="slow" advTm="25917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3A8FA-AC22-4212-90A9-42DE93B9F9D4}"/>
              </a:ext>
            </a:extLst>
          </p:cNvPr>
          <p:cNvSpPr>
            <a:spLocks noGrp="1"/>
          </p:cNvSpPr>
          <p:nvPr>
            <p:ph type="title"/>
          </p:nvPr>
        </p:nvSpPr>
        <p:spPr>
          <a:xfrm>
            <a:off x="5297762" y="329184"/>
            <a:ext cx="6251110" cy="1783080"/>
          </a:xfrm>
        </p:spPr>
        <p:txBody>
          <a:bodyPr anchor="b">
            <a:normAutofit/>
          </a:bodyPr>
          <a:lstStyle/>
          <a:p>
            <a:r>
              <a:rPr lang="en-GB" sz="5400"/>
              <a:t>Covid Vaccination groups </a:t>
            </a:r>
          </a:p>
        </p:txBody>
      </p:sp>
      <p:pic>
        <p:nvPicPr>
          <p:cNvPr id="5" name="Content Placeholder 4" descr="A picture containing graphical user interface&#10;&#10;Description automatically generated">
            <a:extLst>
              <a:ext uri="{FF2B5EF4-FFF2-40B4-BE49-F238E27FC236}">
                <a16:creationId xmlns:a16="http://schemas.microsoft.com/office/drawing/2014/main" id="{530D97F4-0265-4411-A1F5-09E4B8967A03}"/>
              </a:ext>
            </a:extLst>
          </p:cNvPr>
          <p:cNvPicPr>
            <a:picLocks noChangeAspect="1"/>
          </p:cNvPicPr>
          <p:nvPr/>
        </p:nvPicPr>
        <p:blipFill rotWithShape="1">
          <a:blip r:embed="rId2">
            <a:extLst>
              <a:ext uri="{28A0092B-C50C-407E-A947-70E740481C1C}">
                <a14:useLocalDpi xmlns:a14="http://schemas.microsoft.com/office/drawing/2010/main" val="0"/>
              </a:ext>
            </a:extLst>
          </a:blip>
          <a:srcRect r="-3" b="281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8">
            <a:extLst>
              <a:ext uri="{FF2B5EF4-FFF2-40B4-BE49-F238E27FC236}">
                <a16:creationId xmlns:a16="http://schemas.microsoft.com/office/drawing/2014/main" id="{76AD512B-FF3C-45A6-99F7-36337D7C51D6}"/>
              </a:ext>
            </a:extLst>
          </p:cNvPr>
          <p:cNvSpPr>
            <a:spLocks noGrp="1"/>
          </p:cNvSpPr>
          <p:nvPr>
            <p:ph idx="1"/>
          </p:nvPr>
        </p:nvSpPr>
        <p:spPr>
          <a:xfrm>
            <a:off x="5297762" y="2706624"/>
            <a:ext cx="6251110" cy="3483864"/>
          </a:xfrm>
        </p:spPr>
        <p:txBody>
          <a:bodyPr>
            <a:normAutofit/>
          </a:bodyPr>
          <a:lstStyle/>
          <a:p>
            <a:r>
              <a:rPr lang="en-US" sz="2200" dirty="0"/>
              <a:t>Order of priority set </a:t>
            </a:r>
          </a:p>
          <a:p>
            <a:r>
              <a:rPr lang="en-US" sz="2200" dirty="0"/>
              <a:t>Only change has been medically very vulnerable </a:t>
            </a:r>
          </a:p>
          <a:p>
            <a:r>
              <a:rPr lang="en-US" sz="2200" dirty="0"/>
              <a:t>Considerable pressure from respective groups / unions including teachers /gardai etc. </a:t>
            </a:r>
          </a:p>
          <a:p>
            <a:r>
              <a:rPr lang="en-US" sz="2200" dirty="0"/>
              <a:t>CCMA has sought to get some understanding of a more favorable view around front line essential services – to move some workers that cannot avoid high risk </a:t>
            </a:r>
            <a:r>
              <a:rPr lang="en-US" sz="2200"/>
              <a:t>of exposure </a:t>
            </a:r>
            <a:r>
              <a:rPr lang="en-US" sz="2200" dirty="0"/>
              <a:t>into stream 10 – key workers </a:t>
            </a:r>
          </a:p>
          <a:p>
            <a:r>
              <a:rPr lang="en-US" sz="2200" dirty="0"/>
              <a:t> Discussed with department – No response to date. </a:t>
            </a:r>
          </a:p>
          <a:p>
            <a:endParaRPr lang="en-US" sz="2200" dirty="0"/>
          </a:p>
        </p:txBody>
      </p:sp>
    </p:spTree>
    <p:extLst>
      <p:ext uri="{BB962C8B-B14F-4D97-AF65-F5344CB8AC3E}">
        <p14:creationId xmlns:p14="http://schemas.microsoft.com/office/powerpoint/2010/main" val="1324654184"/>
      </p:ext>
    </p:extLst>
  </p:cSld>
  <p:clrMapOvr>
    <a:masterClrMapping/>
  </p:clrMapOvr>
  <mc:AlternateContent xmlns:mc="http://schemas.openxmlformats.org/markup-compatibility/2006" xmlns:p14="http://schemas.microsoft.com/office/powerpoint/2010/main">
    <mc:Choice Requires="p14">
      <p:transition spd="slow" p14:dur="2000" advTm="163223"/>
    </mc:Choice>
    <mc:Fallback xmlns="">
      <p:transition spd="slow" advTm="16322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D25C7-D4F4-4A45-98E0-A09402497BE2}"/>
              </a:ext>
            </a:extLst>
          </p:cNvPr>
          <p:cNvSpPr>
            <a:spLocks noGrp="1"/>
          </p:cNvSpPr>
          <p:nvPr>
            <p:ph type="title"/>
          </p:nvPr>
        </p:nvSpPr>
        <p:spPr>
          <a:xfrm>
            <a:off x="838200" y="459863"/>
            <a:ext cx="10515600" cy="1004594"/>
          </a:xfrm>
        </p:spPr>
        <p:txBody>
          <a:bodyPr>
            <a:normAutofit/>
          </a:bodyPr>
          <a:lstStyle/>
          <a:p>
            <a:pPr algn="ctr"/>
            <a:r>
              <a:rPr lang="en-GB">
                <a:solidFill>
                  <a:srgbClr val="FFFFFF"/>
                </a:solidFill>
              </a:rPr>
              <a:t>Budget 2021 – Spend. </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00000000-0008-0000-0000-000002000000}"/>
              </a:ext>
            </a:extLst>
          </p:cNvPr>
          <p:cNvGraphicFramePr>
            <a:graphicFrameLocks noGrp="1"/>
          </p:cNvGraphicFramePr>
          <p:nvPr>
            <p:ph idx="1"/>
            <p:extLst>
              <p:ext uri="{D42A27DB-BD31-4B8C-83A1-F6EECF244321}">
                <p14:modId xmlns:p14="http://schemas.microsoft.com/office/powerpoint/2010/main" val="2642622135"/>
              </p:ext>
            </p:extLst>
          </p:nvPr>
        </p:nvGraphicFramePr>
        <p:xfrm>
          <a:off x="838200" y="1800911"/>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7625437"/>
      </p:ext>
    </p:extLst>
  </p:cSld>
  <p:clrMapOvr>
    <a:masterClrMapping/>
  </p:clrMapOvr>
  <mc:AlternateContent xmlns:mc="http://schemas.openxmlformats.org/markup-compatibility/2006" xmlns:p14="http://schemas.microsoft.com/office/powerpoint/2010/main">
    <mc:Choice Requires="p14">
      <p:transition spd="slow" p14:dur="2000" advTm="23113"/>
    </mc:Choice>
    <mc:Fallback xmlns="">
      <p:transition spd="slow" advTm="2311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D2B231-F86F-4DA6-9BF5-152D4BB0A750}"/>
              </a:ext>
            </a:extLst>
          </p:cNvPr>
          <p:cNvSpPr>
            <a:spLocks noGrp="1"/>
          </p:cNvSpPr>
          <p:nvPr>
            <p:ph type="title"/>
          </p:nvPr>
        </p:nvSpPr>
        <p:spPr>
          <a:xfrm>
            <a:off x="838200" y="459863"/>
            <a:ext cx="10515600" cy="1004594"/>
          </a:xfrm>
        </p:spPr>
        <p:txBody>
          <a:bodyPr>
            <a:normAutofit/>
          </a:bodyPr>
          <a:lstStyle/>
          <a:p>
            <a:pPr algn="ctr"/>
            <a:r>
              <a:rPr lang="en-GB" dirty="0">
                <a:solidFill>
                  <a:srgbClr val="FFFFFF"/>
                </a:solidFill>
              </a:rPr>
              <a:t>Budget 2021 – payroll </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00000000-0008-0000-0000-000003000000}"/>
              </a:ext>
            </a:extLst>
          </p:cNvPr>
          <p:cNvGraphicFramePr>
            <a:graphicFrameLocks noGrp="1"/>
          </p:cNvGraphicFramePr>
          <p:nvPr>
            <p:ph idx="1"/>
            <p:extLst>
              <p:ext uri="{D42A27DB-BD31-4B8C-83A1-F6EECF244321}">
                <p14:modId xmlns:p14="http://schemas.microsoft.com/office/powerpoint/2010/main" val="3894647930"/>
              </p:ext>
            </p:extLst>
          </p:nvPr>
        </p:nvGraphicFramePr>
        <p:xfrm>
          <a:off x="838200" y="1800911"/>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9913355"/>
      </p:ext>
    </p:extLst>
  </p:cSld>
  <p:clrMapOvr>
    <a:masterClrMapping/>
  </p:clrMapOvr>
  <mc:AlternateContent xmlns:mc="http://schemas.openxmlformats.org/markup-compatibility/2006" xmlns:p14="http://schemas.microsoft.com/office/powerpoint/2010/main">
    <mc:Choice Requires="p14">
      <p:transition spd="slow" p14:dur="2000" advTm="54910"/>
    </mc:Choice>
    <mc:Fallback xmlns="">
      <p:transition spd="slow" advTm="5491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building, outdoor, house, brick&#10;&#10;Description automatically generated">
            <a:extLst>
              <a:ext uri="{FF2B5EF4-FFF2-40B4-BE49-F238E27FC236}">
                <a16:creationId xmlns:a16="http://schemas.microsoft.com/office/drawing/2014/main" id="{9715E088-3A8C-4154-9AD5-C9AD7F8F5165}"/>
              </a:ext>
            </a:extLst>
          </p:cNvPr>
          <p:cNvPicPr>
            <a:picLocks noChangeAspect="1"/>
          </p:cNvPicPr>
          <p:nvPr/>
        </p:nvPicPr>
        <p:blipFill rotWithShape="1">
          <a:blip r:embed="rId2">
            <a:extLst>
              <a:ext uri="{28A0092B-C50C-407E-A947-70E740481C1C}">
                <a14:useLocalDpi xmlns:a14="http://schemas.microsoft.com/office/drawing/2010/main" val="0"/>
              </a:ext>
            </a:extLst>
          </a:blip>
          <a:srcRect r="2657"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descr="A picture containing building, outdoor, house, sky&#10;&#10;Description automatically generated">
            <a:extLst>
              <a:ext uri="{FF2B5EF4-FFF2-40B4-BE49-F238E27FC236}">
                <a16:creationId xmlns:a16="http://schemas.microsoft.com/office/drawing/2014/main" id="{9EF4C1A6-43E5-461A-BFFC-E3F230CA1D1D}"/>
              </a:ext>
            </a:extLst>
          </p:cNvPr>
          <p:cNvPicPr>
            <a:picLocks noChangeAspect="1"/>
          </p:cNvPicPr>
          <p:nvPr/>
        </p:nvPicPr>
        <p:blipFill rotWithShape="1">
          <a:blip r:embed="rId3">
            <a:extLst>
              <a:ext uri="{28A0092B-C50C-407E-A947-70E740481C1C}">
                <a14:useLocalDpi xmlns:a14="http://schemas.microsoft.com/office/drawing/2010/main" val="0"/>
              </a:ext>
            </a:extLst>
          </a:blip>
          <a:srcRect r="5960"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9" name="Picture 8" descr="A picture containing sky, outdoor, orange, area&#10;&#10;Description automatically generated">
            <a:extLst>
              <a:ext uri="{FF2B5EF4-FFF2-40B4-BE49-F238E27FC236}">
                <a16:creationId xmlns:a16="http://schemas.microsoft.com/office/drawing/2014/main" id="{7DE85B55-DBC4-4A38-AE32-B76DAF1705D2}"/>
              </a:ext>
            </a:extLst>
          </p:cNvPr>
          <p:cNvPicPr>
            <a:picLocks noChangeAspect="1"/>
          </p:cNvPicPr>
          <p:nvPr/>
        </p:nvPicPr>
        <p:blipFill rotWithShape="1">
          <a:blip r:embed="rId4">
            <a:extLst>
              <a:ext uri="{28A0092B-C50C-407E-A947-70E740481C1C}">
                <a14:useLocalDpi xmlns:a14="http://schemas.microsoft.com/office/drawing/2010/main" val="0"/>
              </a:ext>
            </a:extLst>
          </a:blip>
          <a:srcRect r="3709"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8" name="Freeform: Shape 1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3071B3-2AD7-448D-AEE9-CFBC00DE673A}"/>
              </a:ext>
            </a:extLst>
          </p:cNvPr>
          <p:cNvSpPr>
            <a:spLocks noGrp="1"/>
          </p:cNvSpPr>
          <p:nvPr>
            <p:ph type="title"/>
          </p:nvPr>
        </p:nvSpPr>
        <p:spPr>
          <a:xfrm>
            <a:off x="448056" y="685800"/>
            <a:ext cx="2807208" cy="1325563"/>
          </a:xfrm>
        </p:spPr>
        <p:txBody>
          <a:bodyPr>
            <a:normAutofit/>
          </a:bodyPr>
          <a:lstStyle/>
          <a:p>
            <a:r>
              <a:rPr lang="en-GB" sz="2800"/>
              <a:t>Housing delivery 2020</a:t>
            </a:r>
          </a:p>
        </p:txBody>
      </p:sp>
      <p:sp>
        <p:nvSpPr>
          <p:cNvPr id="30" name="Rectangle 2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ontent Placeholder 14">
            <a:extLst>
              <a:ext uri="{FF2B5EF4-FFF2-40B4-BE49-F238E27FC236}">
                <a16:creationId xmlns:a16="http://schemas.microsoft.com/office/drawing/2014/main" id="{B592E36A-3911-43D8-88D0-2911C19976E0}"/>
              </a:ext>
            </a:extLst>
          </p:cNvPr>
          <p:cNvSpPr>
            <a:spLocks noGrp="1"/>
          </p:cNvSpPr>
          <p:nvPr>
            <p:ph idx="1"/>
          </p:nvPr>
        </p:nvSpPr>
        <p:spPr>
          <a:xfrm>
            <a:off x="448056" y="2258568"/>
            <a:ext cx="2807208" cy="3922776"/>
          </a:xfrm>
        </p:spPr>
        <p:txBody>
          <a:bodyPr>
            <a:normAutofit lnSpcReduction="10000"/>
          </a:bodyPr>
          <a:lstStyle/>
          <a:p>
            <a:r>
              <a:rPr lang="en-US" sz="2000" dirty="0"/>
              <a:t>New homes delivery  536 </a:t>
            </a:r>
          </a:p>
          <a:p>
            <a:r>
              <a:rPr lang="en-US" sz="2000" dirty="0"/>
              <a:t>Incl. part 5 – 103 </a:t>
            </a:r>
          </a:p>
          <a:p>
            <a:r>
              <a:rPr lang="en-US" sz="2000" dirty="0"/>
              <a:t>HAP – 463 new tenancies. </a:t>
            </a:r>
          </a:p>
          <a:p>
            <a:r>
              <a:rPr lang="en-US" sz="2000" dirty="0"/>
              <a:t>Allocations&amp; offers –over 700</a:t>
            </a:r>
          </a:p>
          <a:p>
            <a:r>
              <a:rPr lang="en-US" sz="2000" dirty="0"/>
              <a:t>37% to homeless families </a:t>
            </a:r>
          </a:p>
          <a:p>
            <a:r>
              <a:rPr lang="en-US" sz="2000" dirty="0"/>
              <a:t>Homeless families in self accommodation down from high of 223 to circa. 50 </a:t>
            </a:r>
          </a:p>
          <a:p>
            <a:endParaRPr lang="en-US" sz="1700" dirty="0"/>
          </a:p>
        </p:txBody>
      </p:sp>
      <p:pic>
        <p:nvPicPr>
          <p:cNvPr id="5" name="Content Placeholder 4" descr="A picture containing building, sky, outdoor, brick&#10;&#10;Description automatically generated">
            <a:extLst>
              <a:ext uri="{FF2B5EF4-FFF2-40B4-BE49-F238E27FC236}">
                <a16:creationId xmlns:a16="http://schemas.microsoft.com/office/drawing/2014/main" id="{00E5ABF8-F925-42FA-9A6A-0483DEF95700}"/>
              </a:ext>
            </a:extLst>
          </p:cNvPr>
          <p:cNvPicPr>
            <a:picLocks noChangeAspect="1"/>
          </p:cNvPicPr>
          <p:nvPr/>
        </p:nvPicPr>
        <p:blipFill rotWithShape="1">
          <a:blip r:embed="rId5">
            <a:extLst>
              <a:ext uri="{28A0092B-C50C-407E-A947-70E740481C1C}">
                <a14:useLocalDpi xmlns:a14="http://schemas.microsoft.com/office/drawing/2010/main" val="0"/>
              </a:ext>
            </a:extLst>
          </a:blip>
          <a:srcRect r="6404" b="1"/>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3166391522"/>
      </p:ext>
    </p:extLst>
  </p:cSld>
  <p:clrMapOvr>
    <a:masterClrMapping/>
  </p:clrMapOvr>
  <mc:AlternateContent xmlns:mc="http://schemas.openxmlformats.org/markup-compatibility/2006" xmlns:p14="http://schemas.microsoft.com/office/powerpoint/2010/main">
    <mc:Choice Requires="p14">
      <p:transition spd="slow" p14:dur="2000" advTm="115366"/>
    </mc:Choice>
    <mc:Fallback xmlns="">
      <p:transition spd="slow" advTm="11536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537459-0501-4890-9E77-81A5E7A15468}"/>
              </a:ext>
            </a:extLst>
          </p:cNvPr>
          <p:cNvSpPr>
            <a:spLocks noGrp="1"/>
          </p:cNvSpPr>
          <p:nvPr>
            <p:ph type="title"/>
          </p:nvPr>
        </p:nvSpPr>
        <p:spPr>
          <a:xfrm>
            <a:off x="838200" y="4669978"/>
            <a:ext cx="4391024" cy="1173700"/>
          </a:xfrm>
        </p:spPr>
        <p:txBody>
          <a:bodyPr anchor="t">
            <a:normAutofit/>
          </a:bodyPr>
          <a:lstStyle/>
          <a:p>
            <a:r>
              <a:rPr lang="en-GB" sz="4000">
                <a:solidFill>
                  <a:schemeClr val="bg1"/>
                </a:solidFill>
              </a:rPr>
              <a:t>Major Housing sites </a:t>
            </a:r>
          </a:p>
        </p:txBody>
      </p:sp>
      <p:pic>
        <p:nvPicPr>
          <p:cNvPr id="13" name="Picture 12">
            <a:extLst>
              <a:ext uri="{FF2B5EF4-FFF2-40B4-BE49-F238E27FC236}">
                <a16:creationId xmlns:a16="http://schemas.microsoft.com/office/drawing/2014/main" id="{E8676FDB-31DA-4EE0-9BDA-2FF1D1D7B0B8}"/>
              </a:ext>
            </a:extLst>
          </p:cNvPr>
          <p:cNvPicPr>
            <a:picLocks noChangeAspect="1"/>
          </p:cNvPicPr>
          <p:nvPr/>
        </p:nvPicPr>
        <p:blipFill rotWithShape="1">
          <a:blip r:embed="rId2">
            <a:extLst>
              <a:ext uri="{28A0092B-C50C-407E-A947-70E740481C1C}">
                <a14:useLocalDpi xmlns:a14="http://schemas.microsoft.com/office/drawing/2010/main" val="0"/>
              </a:ext>
            </a:extLst>
          </a:blip>
          <a:srcRect l="10705" r="12457" b="-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11" name="Content Placeholder 10" descr="Map&#10;&#10;Description automatically generated">
            <a:extLst>
              <a:ext uri="{FF2B5EF4-FFF2-40B4-BE49-F238E27FC236}">
                <a16:creationId xmlns:a16="http://schemas.microsoft.com/office/drawing/2014/main" id="{ADBF08AE-DDAC-4279-86AA-05CDA704C398}"/>
              </a:ext>
            </a:extLst>
          </p:cNvPr>
          <p:cNvPicPr>
            <a:picLocks noChangeAspect="1"/>
          </p:cNvPicPr>
          <p:nvPr/>
        </p:nvPicPr>
        <p:blipFill rotWithShape="1">
          <a:blip r:embed="rId3">
            <a:extLst>
              <a:ext uri="{28A0092B-C50C-407E-A947-70E740481C1C}">
                <a14:useLocalDpi xmlns:a14="http://schemas.microsoft.com/office/drawing/2010/main" val="0"/>
              </a:ext>
            </a:extLst>
          </a:blip>
          <a:srcRect l="21120" r="9607" b="3"/>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15" name="Picture 14" descr="An aerial view of a city&#10;&#10;Description automatically generated with medium confidence">
            <a:extLst>
              <a:ext uri="{FF2B5EF4-FFF2-40B4-BE49-F238E27FC236}">
                <a16:creationId xmlns:a16="http://schemas.microsoft.com/office/drawing/2014/main" id="{EE8A011C-AEEB-48F1-BC38-CA70B24246CF}"/>
              </a:ext>
            </a:extLst>
          </p:cNvPr>
          <p:cNvPicPr>
            <a:picLocks noChangeAspect="1"/>
          </p:cNvPicPr>
          <p:nvPr/>
        </p:nvPicPr>
        <p:blipFill rotWithShape="1">
          <a:blip r:embed="rId4">
            <a:extLst>
              <a:ext uri="{28A0092B-C50C-407E-A947-70E740481C1C}">
                <a14:useLocalDpi xmlns:a14="http://schemas.microsoft.com/office/drawing/2010/main" val="0"/>
              </a:ext>
            </a:extLst>
          </a:blip>
          <a:srcRect l="1771" r="27619"/>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41" name="Group 40">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2" name="Freeform: Shape 41">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 name="Content Placeholder 18">
            <a:extLst>
              <a:ext uri="{FF2B5EF4-FFF2-40B4-BE49-F238E27FC236}">
                <a16:creationId xmlns:a16="http://schemas.microsoft.com/office/drawing/2014/main" id="{1DD45FAC-5FAC-4D44-9E8D-D91AA1B2ABDF}"/>
              </a:ext>
            </a:extLst>
          </p:cNvPr>
          <p:cNvSpPr>
            <a:spLocks noGrp="1"/>
          </p:cNvSpPr>
          <p:nvPr>
            <p:ph idx="1"/>
          </p:nvPr>
        </p:nvSpPr>
        <p:spPr>
          <a:xfrm>
            <a:off x="5664201" y="4286160"/>
            <a:ext cx="5692774" cy="2283451"/>
          </a:xfrm>
        </p:spPr>
        <p:txBody>
          <a:bodyPr>
            <a:noAutofit/>
          </a:bodyPr>
          <a:lstStyle/>
          <a:p>
            <a:r>
              <a:rPr lang="en-US" sz="2000" dirty="0">
                <a:solidFill>
                  <a:schemeClr val="bg1">
                    <a:alpha val="80000"/>
                  </a:schemeClr>
                </a:solidFill>
              </a:rPr>
              <a:t>Kilcarbery ( 1030)  to commence </a:t>
            </a:r>
          </a:p>
          <a:p>
            <a:r>
              <a:rPr lang="en-US" sz="2000" dirty="0" err="1">
                <a:solidFill>
                  <a:schemeClr val="bg1">
                    <a:alpha val="80000"/>
                  </a:schemeClr>
                </a:solidFill>
              </a:rPr>
              <a:t>Killinardin</a:t>
            </a:r>
            <a:r>
              <a:rPr lang="en-US" sz="2000" dirty="0">
                <a:solidFill>
                  <a:schemeClr val="bg1">
                    <a:alpha val="80000"/>
                  </a:schemeClr>
                </a:solidFill>
              </a:rPr>
              <a:t>  ( 500) – 2 tenders </a:t>
            </a:r>
          </a:p>
          <a:p>
            <a:r>
              <a:rPr lang="en-US" sz="2000" dirty="0" err="1">
                <a:solidFill>
                  <a:schemeClr val="bg1">
                    <a:alpha val="80000"/>
                  </a:schemeClr>
                </a:solidFill>
              </a:rPr>
              <a:t>Clonburris</a:t>
            </a:r>
            <a:r>
              <a:rPr lang="en-US" sz="2000" dirty="0">
                <a:solidFill>
                  <a:schemeClr val="bg1">
                    <a:alpha val="80000"/>
                  </a:schemeClr>
                </a:solidFill>
              </a:rPr>
              <a:t>  ( 2500) – infrastructure proposal funded – phase 1 ( 270) to planning this year. </a:t>
            </a:r>
          </a:p>
          <a:p>
            <a:r>
              <a:rPr lang="en-US" sz="2000" dirty="0">
                <a:solidFill>
                  <a:schemeClr val="bg1">
                    <a:alpha val="80000"/>
                  </a:schemeClr>
                </a:solidFill>
              </a:rPr>
              <a:t>Rathcoole - ecological studies. </a:t>
            </a:r>
          </a:p>
          <a:p>
            <a:r>
              <a:rPr lang="en-US" sz="2000" dirty="0">
                <a:solidFill>
                  <a:schemeClr val="bg1">
                    <a:alpha val="80000"/>
                  </a:schemeClr>
                </a:solidFill>
              </a:rPr>
              <a:t>Cost rental – belgard north 133 apartments </a:t>
            </a:r>
          </a:p>
          <a:p>
            <a:endParaRPr lang="en-US" sz="2000" dirty="0">
              <a:solidFill>
                <a:schemeClr val="bg1">
                  <a:alpha val="80000"/>
                </a:schemeClr>
              </a:solidFill>
            </a:endParaRPr>
          </a:p>
        </p:txBody>
      </p:sp>
    </p:spTree>
    <p:extLst>
      <p:ext uri="{BB962C8B-B14F-4D97-AF65-F5344CB8AC3E}">
        <p14:creationId xmlns:p14="http://schemas.microsoft.com/office/powerpoint/2010/main" val="1062322891"/>
      </p:ext>
    </p:extLst>
  </p:cSld>
  <p:clrMapOvr>
    <a:masterClrMapping/>
  </p:clrMapOvr>
  <mc:AlternateContent xmlns:mc="http://schemas.openxmlformats.org/markup-compatibility/2006" xmlns:p14="http://schemas.microsoft.com/office/powerpoint/2010/main">
    <mc:Choice Requires="p14">
      <p:transition spd="slow" p14:dur="2000" advTm="142975"/>
    </mc:Choice>
    <mc:Fallback xmlns="">
      <p:transition spd="slow" advTm="14297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5">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19">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1" name="Oval 20">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21">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text, outdoor, house, nature&#10;&#10;Description automatically generated">
            <a:extLst>
              <a:ext uri="{FF2B5EF4-FFF2-40B4-BE49-F238E27FC236}">
                <a16:creationId xmlns:a16="http://schemas.microsoft.com/office/drawing/2014/main" id="{EC8EBB8E-C298-440A-A9AF-10CE7869CCAE}"/>
              </a:ext>
            </a:extLst>
          </p:cNvPr>
          <p:cNvPicPr>
            <a:picLocks noChangeAspect="1"/>
          </p:cNvPicPr>
          <p:nvPr/>
        </p:nvPicPr>
        <p:blipFill rotWithShape="1">
          <a:blip r:embed="rId2">
            <a:extLst>
              <a:ext uri="{28A0092B-C50C-407E-A947-70E740481C1C}">
                <a14:useLocalDpi xmlns:a14="http://schemas.microsoft.com/office/drawing/2010/main" val="0"/>
              </a:ext>
            </a:extLst>
          </a:blip>
          <a:srcRect l="10724" r="8063" b="2"/>
          <a:stretch/>
        </p:blipFill>
        <p:spPr>
          <a:xfrm>
            <a:off x="603504" y="417317"/>
            <a:ext cx="3549663" cy="3157838"/>
          </a:xfrm>
          <a:prstGeom prst="rect">
            <a:avLst/>
          </a:prstGeom>
        </p:spPr>
      </p:pic>
      <p:grpSp>
        <p:nvGrpSpPr>
          <p:cNvPr id="28" name="Group 27">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29" name="Straight Connector 28">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9" name="Picture 8" descr="A train on the railway tracks&#10;&#10;Description automatically generated with medium confidence">
            <a:extLst>
              <a:ext uri="{FF2B5EF4-FFF2-40B4-BE49-F238E27FC236}">
                <a16:creationId xmlns:a16="http://schemas.microsoft.com/office/drawing/2014/main" id="{EA4E8370-90E2-4B71-8036-E3D5446426FD}"/>
              </a:ext>
            </a:extLst>
          </p:cNvPr>
          <p:cNvPicPr>
            <a:picLocks noChangeAspect="1"/>
          </p:cNvPicPr>
          <p:nvPr/>
        </p:nvPicPr>
        <p:blipFill rotWithShape="1">
          <a:blip r:embed="rId3">
            <a:extLst>
              <a:ext uri="{28A0092B-C50C-407E-A947-70E740481C1C}">
                <a14:useLocalDpi xmlns:a14="http://schemas.microsoft.com/office/drawing/2010/main" val="0"/>
              </a:ext>
            </a:extLst>
          </a:blip>
          <a:srcRect l="14496" r="25742" b="-1"/>
          <a:stretch/>
        </p:blipFill>
        <p:spPr>
          <a:xfrm>
            <a:off x="4280448" y="406043"/>
            <a:ext cx="3549663" cy="3162873"/>
          </a:xfrm>
          <a:prstGeom prst="rect">
            <a:avLst/>
          </a:prstGeom>
        </p:spPr>
      </p:pic>
      <p:sp>
        <p:nvSpPr>
          <p:cNvPr id="34" name="Rectangle 3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7" name="Straight Connector 3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Content Placeholder 4" descr="A picture containing sky, outdoor, tree, road&#10;&#10;Description automatically generated">
            <a:extLst>
              <a:ext uri="{FF2B5EF4-FFF2-40B4-BE49-F238E27FC236}">
                <a16:creationId xmlns:a16="http://schemas.microsoft.com/office/drawing/2014/main" id="{66B58220-5479-4C5E-A9C2-9B3B9D2BE67E}"/>
              </a:ext>
            </a:extLst>
          </p:cNvPr>
          <p:cNvPicPr>
            <a:picLocks noChangeAspect="1"/>
          </p:cNvPicPr>
          <p:nvPr/>
        </p:nvPicPr>
        <p:blipFill rotWithShape="1">
          <a:blip r:embed="rId4">
            <a:extLst>
              <a:ext uri="{28A0092B-C50C-407E-A947-70E740481C1C}">
                <a14:useLocalDpi xmlns:a14="http://schemas.microsoft.com/office/drawing/2010/main" val="0"/>
              </a:ext>
            </a:extLst>
          </a:blip>
          <a:srcRect r="19194" b="-2"/>
          <a:stretch/>
        </p:blipFill>
        <p:spPr>
          <a:xfrm>
            <a:off x="7949294" y="406043"/>
            <a:ext cx="3549663" cy="3162873"/>
          </a:xfrm>
          <a:prstGeom prst="rect">
            <a:avLst/>
          </a:prstGeom>
        </p:spPr>
      </p:pic>
      <p:sp>
        <p:nvSpPr>
          <p:cNvPr id="42" name="Rectangle 41">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5" name="Straight Connector 44">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71D528A-BCB5-4E6B-BB07-43B7D5E74C79}"/>
              </a:ext>
            </a:extLst>
          </p:cNvPr>
          <p:cNvSpPr>
            <a:spLocks noGrp="1"/>
          </p:cNvSpPr>
          <p:nvPr>
            <p:ph type="title"/>
          </p:nvPr>
        </p:nvSpPr>
        <p:spPr>
          <a:xfrm>
            <a:off x="630936" y="4018137"/>
            <a:ext cx="4550664" cy="2129586"/>
          </a:xfrm>
          <a:noFill/>
        </p:spPr>
        <p:txBody>
          <a:bodyPr anchor="t">
            <a:normAutofit/>
          </a:bodyPr>
          <a:lstStyle/>
          <a:p>
            <a:r>
              <a:rPr lang="en-GB" sz="4800" dirty="0">
                <a:solidFill>
                  <a:schemeClr val="bg1"/>
                </a:solidFill>
              </a:rPr>
              <a:t>URDF funding </a:t>
            </a:r>
          </a:p>
        </p:txBody>
      </p:sp>
      <p:sp>
        <p:nvSpPr>
          <p:cNvPr id="49" name="Content Placeholder 12">
            <a:extLst>
              <a:ext uri="{FF2B5EF4-FFF2-40B4-BE49-F238E27FC236}">
                <a16:creationId xmlns:a16="http://schemas.microsoft.com/office/drawing/2014/main" id="{EFEC7A0E-0D86-4F62-8307-76DA6A5DC9C6}"/>
              </a:ext>
            </a:extLst>
          </p:cNvPr>
          <p:cNvSpPr>
            <a:spLocks noGrp="1"/>
          </p:cNvSpPr>
          <p:nvPr>
            <p:ph idx="1"/>
          </p:nvPr>
        </p:nvSpPr>
        <p:spPr>
          <a:xfrm>
            <a:off x="5486080" y="4018143"/>
            <a:ext cx="5994666" cy="2129599"/>
          </a:xfrm>
          <a:noFill/>
        </p:spPr>
        <p:txBody>
          <a:bodyPr anchor="t">
            <a:normAutofit/>
          </a:bodyPr>
          <a:lstStyle/>
          <a:p>
            <a:r>
              <a:rPr lang="en-US" dirty="0" err="1">
                <a:solidFill>
                  <a:schemeClr val="bg1"/>
                </a:solidFill>
              </a:rPr>
              <a:t>Tallaght</a:t>
            </a:r>
            <a:r>
              <a:rPr lang="en-US" dirty="0">
                <a:solidFill>
                  <a:schemeClr val="bg1"/>
                </a:solidFill>
              </a:rPr>
              <a:t> - €32m </a:t>
            </a:r>
          </a:p>
          <a:p>
            <a:r>
              <a:rPr lang="en-US" dirty="0" err="1">
                <a:solidFill>
                  <a:schemeClr val="bg1"/>
                </a:solidFill>
              </a:rPr>
              <a:t>Clonburris</a:t>
            </a:r>
            <a:r>
              <a:rPr lang="en-US" dirty="0">
                <a:solidFill>
                  <a:schemeClr val="bg1"/>
                </a:solidFill>
              </a:rPr>
              <a:t> €176.5m </a:t>
            </a:r>
          </a:p>
          <a:p>
            <a:r>
              <a:rPr lang="en-US" dirty="0">
                <a:solidFill>
                  <a:schemeClr val="bg1"/>
                </a:solidFill>
              </a:rPr>
              <a:t>Adamstown €9.7m </a:t>
            </a:r>
          </a:p>
        </p:txBody>
      </p:sp>
    </p:spTree>
    <p:extLst>
      <p:ext uri="{BB962C8B-B14F-4D97-AF65-F5344CB8AC3E}">
        <p14:creationId xmlns:p14="http://schemas.microsoft.com/office/powerpoint/2010/main" val="348064808"/>
      </p:ext>
    </p:extLst>
  </p:cSld>
  <p:clrMapOvr>
    <a:masterClrMapping/>
  </p:clrMapOvr>
  <mc:AlternateContent xmlns:mc="http://schemas.openxmlformats.org/markup-compatibility/2006" xmlns:p14="http://schemas.microsoft.com/office/powerpoint/2010/main">
    <mc:Choice Requires="p14">
      <p:transition spd="slow" p14:dur="2000" advTm="91380"/>
    </mc:Choice>
    <mc:Fallback xmlns="">
      <p:transition spd="slow" advTm="9138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5">
            <a:extLst>
              <a:ext uri="{FF2B5EF4-FFF2-40B4-BE49-F238E27FC236}">
                <a16:creationId xmlns:a16="http://schemas.microsoft.com/office/drawing/2014/main" id="{DFD062EA-AA09-4967-B627-0540FBDD3F25}"/>
              </a:ext>
            </a:extLst>
          </p:cNvPr>
          <p:cNvSpPr>
            <a:spLocks noChangeArrowheads="1"/>
          </p:cNvSpPr>
          <p:nvPr/>
        </p:nvSpPr>
        <p:spPr bwMode="auto">
          <a:xfrm>
            <a:off x="-311714" y="6052589"/>
            <a:ext cx="9076549" cy="346624"/>
          </a:xfrm>
          <a:prstGeom prst="ellipse">
            <a:avLst/>
          </a:prstGeom>
          <a:solidFill>
            <a:srgbClr val="A7A5A5">
              <a:alpha val="25000"/>
            </a:srgb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 name="Group 1">
            <a:extLst>
              <a:ext uri="{FF2B5EF4-FFF2-40B4-BE49-F238E27FC236}">
                <a16:creationId xmlns:a16="http://schemas.microsoft.com/office/drawing/2014/main" id="{EA73B28E-569F-4A4A-AE9B-CA8433AD46E2}"/>
              </a:ext>
            </a:extLst>
          </p:cNvPr>
          <p:cNvGrpSpPr/>
          <p:nvPr/>
        </p:nvGrpSpPr>
        <p:grpSpPr>
          <a:xfrm>
            <a:off x="121671" y="1350940"/>
            <a:ext cx="9846381" cy="5494020"/>
            <a:chOff x="185901" y="1363980"/>
            <a:chExt cx="8237562" cy="4815967"/>
          </a:xfrm>
        </p:grpSpPr>
        <p:sp>
          <p:nvSpPr>
            <p:cNvPr id="9" name="Freeform 6">
              <a:extLst>
                <a:ext uri="{FF2B5EF4-FFF2-40B4-BE49-F238E27FC236}">
                  <a16:creationId xmlns:a16="http://schemas.microsoft.com/office/drawing/2014/main" id="{8BA37E22-548B-4666-89E7-A7899282E668}"/>
                </a:ext>
              </a:extLst>
            </p:cNvPr>
            <p:cNvSpPr>
              <a:spLocks/>
            </p:cNvSpPr>
            <p:nvPr/>
          </p:nvSpPr>
          <p:spPr bwMode="auto">
            <a:xfrm>
              <a:off x="915911" y="1363980"/>
              <a:ext cx="6777541" cy="4567816"/>
            </a:xfrm>
            <a:custGeom>
              <a:avLst/>
              <a:gdLst>
                <a:gd name="T0" fmla="*/ 4215 w 4215"/>
                <a:gd name="T1" fmla="*/ 2840 h 2840"/>
                <a:gd name="T2" fmla="*/ 4215 w 4215"/>
                <a:gd name="T3" fmla="*/ 226 h 2840"/>
                <a:gd name="T4" fmla="*/ 3990 w 4215"/>
                <a:gd name="T5" fmla="*/ 0 h 2840"/>
                <a:gd name="T6" fmla="*/ 225 w 4215"/>
                <a:gd name="T7" fmla="*/ 0 h 2840"/>
                <a:gd name="T8" fmla="*/ 0 w 4215"/>
                <a:gd name="T9" fmla="*/ 226 h 2840"/>
                <a:gd name="T10" fmla="*/ 0 w 4215"/>
                <a:gd name="T11" fmla="*/ 2840 h 2840"/>
                <a:gd name="T12" fmla="*/ 4215 w 4215"/>
                <a:gd name="T13" fmla="*/ 2840 h 2840"/>
              </a:gdLst>
              <a:ahLst/>
              <a:cxnLst>
                <a:cxn ang="0">
                  <a:pos x="T0" y="T1"/>
                </a:cxn>
                <a:cxn ang="0">
                  <a:pos x="T2" y="T3"/>
                </a:cxn>
                <a:cxn ang="0">
                  <a:pos x="T4" y="T5"/>
                </a:cxn>
                <a:cxn ang="0">
                  <a:pos x="T6" y="T7"/>
                </a:cxn>
                <a:cxn ang="0">
                  <a:pos x="T8" y="T9"/>
                </a:cxn>
                <a:cxn ang="0">
                  <a:pos x="T10" y="T11"/>
                </a:cxn>
                <a:cxn ang="0">
                  <a:pos x="T12" y="T13"/>
                </a:cxn>
              </a:cxnLst>
              <a:rect l="0" t="0" r="r" b="b"/>
              <a:pathLst>
                <a:path w="4215" h="2840">
                  <a:moveTo>
                    <a:pt x="4215" y="2840"/>
                  </a:moveTo>
                  <a:cubicBezTo>
                    <a:pt x="4215" y="226"/>
                    <a:pt x="4215" y="226"/>
                    <a:pt x="4215" y="226"/>
                  </a:cubicBezTo>
                  <a:cubicBezTo>
                    <a:pt x="4215" y="101"/>
                    <a:pt x="4115" y="0"/>
                    <a:pt x="3990" y="0"/>
                  </a:cubicBezTo>
                  <a:cubicBezTo>
                    <a:pt x="225" y="0"/>
                    <a:pt x="225" y="0"/>
                    <a:pt x="225" y="0"/>
                  </a:cubicBezTo>
                  <a:cubicBezTo>
                    <a:pt x="101" y="0"/>
                    <a:pt x="0" y="101"/>
                    <a:pt x="0" y="226"/>
                  </a:cubicBezTo>
                  <a:cubicBezTo>
                    <a:pt x="0" y="2840"/>
                    <a:pt x="0" y="2840"/>
                    <a:pt x="0" y="2840"/>
                  </a:cubicBezTo>
                  <a:lnTo>
                    <a:pt x="4215" y="2840"/>
                  </a:lnTo>
                  <a:close/>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 name="Freeform 7">
              <a:extLst>
                <a:ext uri="{FF2B5EF4-FFF2-40B4-BE49-F238E27FC236}">
                  <a16:creationId xmlns:a16="http://schemas.microsoft.com/office/drawing/2014/main" id="{33BD3300-3678-4D10-AA6E-24FB830B7E04}"/>
                </a:ext>
              </a:extLst>
            </p:cNvPr>
            <p:cNvSpPr>
              <a:spLocks/>
            </p:cNvSpPr>
            <p:nvPr/>
          </p:nvSpPr>
          <p:spPr bwMode="auto">
            <a:xfrm>
              <a:off x="185901" y="5964620"/>
              <a:ext cx="8237562" cy="215327"/>
            </a:xfrm>
            <a:custGeom>
              <a:avLst/>
              <a:gdLst>
                <a:gd name="T0" fmla="*/ 5006 w 5123"/>
                <a:gd name="T1" fmla="*/ 134 h 134"/>
                <a:gd name="T2" fmla="*/ 117 w 5123"/>
                <a:gd name="T3" fmla="*/ 134 h 134"/>
                <a:gd name="T4" fmla="*/ 0 w 5123"/>
                <a:gd name="T5" fmla="*/ 0 h 134"/>
                <a:gd name="T6" fmla="*/ 5123 w 5123"/>
                <a:gd name="T7" fmla="*/ 0 h 134"/>
                <a:gd name="T8" fmla="*/ 5006 w 5123"/>
                <a:gd name="T9" fmla="*/ 134 h 134"/>
              </a:gdLst>
              <a:ahLst/>
              <a:cxnLst>
                <a:cxn ang="0">
                  <a:pos x="T0" y="T1"/>
                </a:cxn>
                <a:cxn ang="0">
                  <a:pos x="T2" y="T3"/>
                </a:cxn>
                <a:cxn ang="0">
                  <a:pos x="T4" y="T5"/>
                </a:cxn>
                <a:cxn ang="0">
                  <a:pos x="T6" y="T7"/>
                </a:cxn>
                <a:cxn ang="0">
                  <a:pos x="T8" y="T9"/>
                </a:cxn>
              </a:cxnLst>
              <a:rect l="0" t="0" r="r" b="b"/>
              <a:pathLst>
                <a:path w="5123" h="134">
                  <a:moveTo>
                    <a:pt x="5006" y="134"/>
                  </a:moveTo>
                  <a:cubicBezTo>
                    <a:pt x="117" y="134"/>
                    <a:pt x="117" y="134"/>
                    <a:pt x="117" y="134"/>
                  </a:cubicBezTo>
                  <a:cubicBezTo>
                    <a:pt x="16" y="134"/>
                    <a:pt x="0" y="0"/>
                    <a:pt x="0" y="0"/>
                  </a:cubicBezTo>
                  <a:cubicBezTo>
                    <a:pt x="5123" y="0"/>
                    <a:pt x="5123" y="0"/>
                    <a:pt x="5123" y="0"/>
                  </a:cubicBezTo>
                  <a:cubicBezTo>
                    <a:pt x="5123" y="0"/>
                    <a:pt x="5107" y="134"/>
                    <a:pt x="5006" y="134"/>
                  </a:cubicBez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Rectangle 8">
              <a:extLst>
                <a:ext uri="{FF2B5EF4-FFF2-40B4-BE49-F238E27FC236}">
                  <a16:creationId xmlns:a16="http://schemas.microsoft.com/office/drawing/2014/main" id="{BD918F9C-DB44-40D9-A939-B1DEBC7FDD1D}"/>
                </a:ext>
              </a:extLst>
            </p:cNvPr>
            <p:cNvSpPr>
              <a:spLocks noChangeArrowheads="1"/>
            </p:cNvSpPr>
            <p:nvPr/>
          </p:nvSpPr>
          <p:spPr bwMode="auto">
            <a:xfrm>
              <a:off x="185901" y="5879278"/>
              <a:ext cx="8237562" cy="122106"/>
            </a:xfrm>
            <a:prstGeom prst="rect">
              <a:avLst/>
            </a:prstGeom>
            <a:solidFill>
              <a:srgbClr val="E6E6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Rectangle 9">
              <a:extLst>
                <a:ext uri="{FF2B5EF4-FFF2-40B4-BE49-F238E27FC236}">
                  <a16:creationId xmlns:a16="http://schemas.microsoft.com/office/drawing/2014/main" id="{8FDC559A-5662-458C-BA04-78690DE25649}"/>
                </a:ext>
              </a:extLst>
            </p:cNvPr>
            <p:cNvSpPr>
              <a:spLocks noChangeArrowheads="1"/>
            </p:cNvSpPr>
            <p:nvPr/>
          </p:nvSpPr>
          <p:spPr bwMode="auto">
            <a:xfrm>
              <a:off x="3509023" y="5879278"/>
              <a:ext cx="1591317" cy="69587"/>
            </a:xfrm>
            <a:prstGeom prst="rect">
              <a:avLst/>
            </a:prstGeom>
            <a:solidFill>
              <a:srgbClr val="BBB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Rectangle 10">
              <a:extLst>
                <a:ext uri="{FF2B5EF4-FFF2-40B4-BE49-F238E27FC236}">
                  <a16:creationId xmlns:a16="http://schemas.microsoft.com/office/drawing/2014/main" id="{E017B84E-3B8C-4583-B398-FA8C263A13E5}"/>
                </a:ext>
              </a:extLst>
            </p:cNvPr>
            <p:cNvSpPr>
              <a:spLocks noChangeArrowheads="1"/>
            </p:cNvSpPr>
            <p:nvPr/>
          </p:nvSpPr>
          <p:spPr bwMode="auto">
            <a:xfrm>
              <a:off x="1179818" y="1682738"/>
              <a:ext cx="6249728" cy="3950721"/>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id-ID" dirty="0"/>
            </a:p>
          </p:txBody>
        </p:sp>
      </p:grpSp>
      <p:graphicFrame>
        <p:nvGraphicFramePr>
          <p:cNvPr id="6" name="Chart 5">
            <a:extLst>
              <a:ext uri="{FF2B5EF4-FFF2-40B4-BE49-F238E27FC236}">
                <a16:creationId xmlns:a16="http://schemas.microsoft.com/office/drawing/2014/main" id="{B0AC8C64-C1FE-43F6-986F-88F65982D24A}"/>
              </a:ext>
            </a:extLst>
          </p:cNvPr>
          <p:cNvGraphicFramePr/>
          <p:nvPr>
            <p:extLst>
              <p:ext uri="{D42A27DB-BD31-4B8C-83A1-F6EECF244321}">
                <p14:modId xmlns:p14="http://schemas.microsoft.com/office/powerpoint/2010/main" val="930806754"/>
              </p:ext>
            </p:extLst>
          </p:nvPr>
        </p:nvGraphicFramePr>
        <p:xfrm>
          <a:off x="3349199" y="2151012"/>
          <a:ext cx="5103155" cy="379883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654A54A-EE9B-4E82-9002-0AF234E69CDA}"/>
              </a:ext>
            </a:extLst>
          </p:cNvPr>
          <p:cNvSpPr txBox="1"/>
          <p:nvPr/>
        </p:nvSpPr>
        <p:spPr>
          <a:xfrm>
            <a:off x="7746448" y="2567787"/>
            <a:ext cx="1239025" cy="369332"/>
          </a:xfrm>
          <a:prstGeom prst="rect">
            <a:avLst/>
          </a:prstGeom>
          <a:noFill/>
        </p:spPr>
        <p:txBody>
          <a:bodyPr wrap="square" rtlCol="0">
            <a:spAutoFit/>
          </a:bodyPr>
          <a:lstStyle/>
          <a:p>
            <a:r>
              <a:rPr lang="en-IE" dirty="0"/>
              <a:t>705,441</a:t>
            </a:r>
          </a:p>
        </p:txBody>
      </p:sp>
      <p:sp>
        <p:nvSpPr>
          <p:cNvPr id="125" name="TextBox 124">
            <a:extLst>
              <a:ext uri="{FF2B5EF4-FFF2-40B4-BE49-F238E27FC236}">
                <a16:creationId xmlns:a16="http://schemas.microsoft.com/office/drawing/2014/main" id="{96586108-E6F2-4930-AB0E-4126F593D183}"/>
              </a:ext>
            </a:extLst>
          </p:cNvPr>
          <p:cNvSpPr txBox="1"/>
          <p:nvPr/>
        </p:nvSpPr>
        <p:spPr>
          <a:xfrm>
            <a:off x="6691398" y="3435495"/>
            <a:ext cx="1239025" cy="369332"/>
          </a:xfrm>
          <a:prstGeom prst="rect">
            <a:avLst/>
          </a:prstGeom>
          <a:noFill/>
        </p:spPr>
        <p:txBody>
          <a:bodyPr wrap="square" rtlCol="0">
            <a:spAutoFit/>
          </a:bodyPr>
          <a:lstStyle/>
          <a:p>
            <a:r>
              <a:rPr lang="en-IE" dirty="0"/>
              <a:t>520,023</a:t>
            </a:r>
          </a:p>
        </p:txBody>
      </p:sp>
      <p:sp>
        <p:nvSpPr>
          <p:cNvPr id="52" name="Title 1">
            <a:extLst>
              <a:ext uri="{FF2B5EF4-FFF2-40B4-BE49-F238E27FC236}">
                <a16:creationId xmlns:a16="http://schemas.microsoft.com/office/drawing/2014/main" id="{0FAE9C00-763A-44B3-9F7B-C93851BB2D37}"/>
              </a:ext>
            </a:extLst>
          </p:cNvPr>
          <p:cNvSpPr>
            <a:spLocks noGrp="1"/>
          </p:cNvSpPr>
          <p:nvPr>
            <p:ph type="title"/>
          </p:nvPr>
        </p:nvSpPr>
        <p:spPr>
          <a:xfrm>
            <a:off x="2326749" y="394631"/>
            <a:ext cx="6658724" cy="628136"/>
          </a:xfrm>
        </p:spPr>
        <p:txBody>
          <a:bodyPr>
            <a:normAutofit/>
          </a:bodyPr>
          <a:lstStyle/>
          <a:p>
            <a:r>
              <a:rPr lang="en-IE" sz="3600" dirty="0"/>
              <a:t>Social media – engagement growth </a:t>
            </a:r>
            <a:endParaRPr lang="id-ID" sz="3600" dirty="0"/>
          </a:p>
        </p:txBody>
      </p:sp>
      <p:sp>
        <p:nvSpPr>
          <p:cNvPr id="3" name="TextBox 2">
            <a:extLst>
              <a:ext uri="{FF2B5EF4-FFF2-40B4-BE49-F238E27FC236}">
                <a16:creationId xmlns:a16="http://schemas.microsoft.com/office/drawing/2014/main" id="{B3399EF3-43FF-4A05-8DB3-27E8D26B1270}"/>
              </a:ext>
            </a:extLst>
          </p:cNvPr>
          <p:cNvSpPr txBox="1"/>
          <p:nvPr/>
        </p:nvSpPr>
        <p:spPr>
          <a:xfrm>
            <a:off x="1702920" y="2567787"/>
            <a:ext cx="1348052" cy="369332"/>
          </a:xfrm>
          <a:prstGeom prst="rect">
            <a:avLst/>
          </a:prstGeom>
          <a:noFill/>
        </p:spPr>
        <p:txBody>
          <a:bodyPr wrap="square" rtlCol="0">
            <a:spAutoFit/>
          </a:bodyPr>
          <a:lstStyle/>
          <a:p>
            <a:r>
              <a:rPr lang="en-IE" dirty="0"/>
              <a:t>2020</a:t>
            </a:r>
          </a:p>
        </p:txBody>
      </p:sp>
      <p:sp>
        <p:nvSpPr>
          <p:cNvPr id="4" name="TextBox 3">
            <a:extLst>
              <a:ext uri="{FF2B5EF4-FFF2-40B4-BE49-F238E27FC236}">
                <a16:creationId xmlns:a16="http://schemas.microsoft.com/office/drawing/2014/main" id="{FA70CFBB-1DFE-4A83-B872-5BBA4F3DAD3D}"/>
              </a:ext>
            </a:extLst>
          </p:cNvPr>
          <p:cNvSpPr txBox="1"/>
          <p:nvPr/>
        </p:nvSpPr>
        <p:spPr>
          <a:xfrm>
            <a:off x="1709939" y="3456128"/>
            <a:ext cx="1348052" cy="369332"/>
          </a:xfrm>
          <a:prstGeom prst="rect">
            <a:avLst/>
          </a:prstGeom>
          <a:noFill/>
        </p:spPr>
        <p:txBody>
          <a:bodyPr wrap="square" rtlCol="0">
            <a:spAutoFit/>
          </a:bodyPr>
          <a:lstStyle/>
          <a:p>
            <a:r>
              <a:rPr lang="en-IE" dirty="0"/>
              <a:t>2019</a:t>
            </a:r>
          </a:p>
        </p:txBody>
      </p:sp>
      <p:sp>
        <p:nvSpPr>
          <p:cNvPr id="5" name="TextBox 4">
            <a:extLst>
              <a:ext uri="{FF2B5EF4-FFF2-40B4-BE49-F238E27FC236}">
                <a16:creationId xmlns:a16="http://schemas.microsoft.com/office/drawing/2014/main" id="{191C3353-7C96-4BD0-AC63-8BDACFA753BC}"/>
              </a:ext>
            </a:extLst>
          </p:cNvPr>
          <p:cNvSpPr txBox="1"/>
          <p:nvPr/>
        </p:nvSpPr>
        <p:spPr>
          <a:xfrm>
            <a:off x="1702919" y="4345641"/>
            <a:ext cx="1348052" cy="369332"/>
          </a:xfrm>
          <a:prstGeom prst="rect">
            <a:avLst/>
          </a:prstGeom>
          <a:noFill/>
        </p:spPr>
        <p:txBody>
          <a:bodyPr wrap="square" rtlCol="0">
            <a:spAutoFit/>
          </a:bodyPr>
          <a:lstStyle/>
          <a:p>
            <a:r>
              <a:rPr lang="en-IE" dirty="0"/>
              <a:t>2018</a:t>
            </a:r>
          </a:p>
        </p:txBody>
      </p:sp>
      <p:sp>
        <p:nvSpPr>
          <p:cNvPr id="14" name="TextBox 13">
            <a:extLst>
              <a:ext uri="{FF2B5EF4-FFF2-40B4-BE49-F238E27FC236}">
                <a16:creationId xmlns:a16="http://schemas.microsoft.com/office/drawing/2014/main" id="{B8CDF4FF-6FFE-452E-A0FF-0E685584FDA3}"/>
              </a:ext>
            </a:extLst>
          </p:cNvPr>
          <p:cNvSpPr txBox="1"/>
          <p:nvPr/>
        </p:nvSpPr>
        <p:spPr>
          <a:xfrm>
            <a:off x="1709938" y="5163076"/>
            <a:ext cx="1348052" cy="369332"/>
          </a:xfrm>
          <a:prstGeom prst="rect">
            <a:avLst/>
          </a:prstGeom>
          <a:noFill/>
        </p:spPr>
        <p:txBody>
          <a:bodyPr wrap="square" rtlCol="0">
            <a:spAutoFit/>
          </a:bodyPr>
          <a:lstStyle/>
          <a:p>
            <a:r>
              <a:rPr lang="en-IE" dirty="0"/>
              <a:t>2017</a:t>
            </a:r>
          </a:p>
        </p:txBody>
      </p:sp>
    </p:spTree>
    <p:extLst>
      <p:ext uri="{BB962C8B-B14F-4D97-AF65-F5344CB8AC3E}">
        <p14:creationId xmlns:p14="http://schemas.microsoft.com/office/powerpoint/2010/main" val="3066180903"/>
      </p:ext>
    </p:extLst>
  </p:cSld>
  <p:clrMapOvr>
    <a:masterClrMapping/>
  </p:clrMapOvr>
  <mc:AlternateContent xmlns:mc="http://schemas.openxmlformats.org/markup-compatibility/2006" xmlns:p14="http://schemas.microsoft.com/office/powerpoint/2010/main">
    <mc:Choice Requires="p14">
      <p:transition spd="slow" p14:dur="2000" advTm="13071"/>
    </mc:Choice>
    <mc:Fallback xmlns="">
      <p:transition spd="slow" advTm="1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62B7-3C4C-4921-AA2B-409E0B10DC46}"/>
              </a:ext>
            </a:extLst>
          </p:cNvPr>
          <p:cNvSpPr>
            <a:spLocks noGrp="1"/>
          </p:cNvSpPr>
          <p:nvPr>
            <p:ph type="title"/>
          </p:nvPr>
        </p:nvSpPr>
        <p:spPr>
          <a:xfrm>
            <a:off x="8014996" y="642594"/>
            <a:ext cx="3732244" cy="1702952"/>
          </a:xfrm>
        </p:spPr>
        <p:txBody>
          <a:bodyPr vert="horz" lIns="91440" tIns="45720" rIns="91440" bIns="45720" rtlCol="0">
            <a:normAutofit/>
          </a:bodyPr>
          <a:lstStyle/>
          <a:p>
            <a:r>
              <a:rPr lang="en-US" kern="1200" dirty="0" err="1">
                <a:latin typeface="+mj-lt"/>
                <a:ea typeface="+mj-ea"/>
                <a:cs typeface="+mj-cs"/>
              </a:rPr>
              <a:t>Tallaght</a:t>
            </a:r>
            <a:r>
              <a:rPr lang="en-US" kern="1200" dirty="0">
                <a:latin typeface="+mj-lt"/>
                <a:ea typeface="+mj-ea"/>
                <a:cs typeface="+mj-cs"/>
              </a:rPr>
              <a:t> public realm - URDF</a:t>
            </a:r>
          </a:p>
        </p:txBody>
      </p:sp>
      <p:sp>
        <p:nvSpPr>
          <p:cNvPr id="62" name="Rectangle 61">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652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chemeClr val="bg1">
              <a:alpha val="40000"/>
            </a:schemeClr>
          </a:solidFill>
          <a:ln w="6350" cap="flat" cmpd="sng" algn="ctr">
            <a:noFill/>
            <a:prstDash val="solid"/>
          </a:ln>
          <a:effectLst>
            <a:softEdge rad="0"/>
          </a:effectLst>
        </p:spPr>
      </p:sp>
      <p:sp>
        <p:nvSpPr>
          <p:cNvPr id="66" name="Rectangle 65">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View towards Innovation Centre across new Innovation Square">
            <a:extLst>
              <a:ext uri="{FF2B5EF4-FFF2-40B4-BE49-F238E27FC236}">
                <a16:creationId xmlns:a16="http://schemas.microsoft.com/office/drawing/2014/main" id="{949AB747-1991-40D5-94CE-87424724E9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9698" r="3" b="9380"/>
          <a:stretch/>
        </p:blipFill>
        <p:spPr>
          <a:xfrm>
            <a:off x="798460" y="1362667"/>
            <a:ext cx="3044697" cy="1841767"/>
          </a:xfrm>
          <a:prstGeom prst="rect">
            <a:avLst/>
          </a:prstGeom>
        </p:spPr>
      </p:pic>
      <p:sp>
        <p:nvSpPr>
          <p:cNvPr id="68" name="Rectangle 67">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650014"/>
            <a:ext cx="2765758"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B9901B19-BE51-4F2D-A619-CE544852CC14}"/>
              </a:ext>
            </a:extLst>
          </p:cNvPr>
          <p:cNvPicPr>
            <a:picLocks noChangeAspect="1"/>
          </p:cNvPicPr>
          <p:nvPr/>
        </p:nvPicPr>
        <p:blipFill rotWithShape="1">
          <a:blip r:embed="rId3">
            <a:extLst>
              <a:ext uri="{28A0092B-C50C-407E-A947-70E740481C1C}">
                <a14:useLocalDpi xmlns:a14="http://schemas.microsoft.com/office/drawing/2010/main" val="0"/>
              </a:ext>
            </a:extLst>
          </a:blip>
          <a:srcRect l="57840" t="56581" r="5889" b="20369"/>
          <a:stretch/>
        </p:blipFill>
        <p:spPr>
          <a:xfrm>
            <a:off x="4323497" y="1169915"/>
            <a:ext cx="2434338" cy="1094509"/>
          </a:xfrm>
          <a:prstGeom prst="rect">
            <a:avLst/>
          </a:prstGeom>
        </p:spPr>
      </p:pic>
      <p:sp>
        <p:nvSpPr>
          <p:cNvPr id="70" name="Rectangle 69">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erial view of a city&#10;&#10;Description automatically generated with low confidence">
            <a:extLst>
              <a:ext uri="{FF2B5EF4-FFF2-40B4-BE49-F238E27FC236}">
                <a16:creationId xmlns:a16="http://schemas.microsoft.com/office/drawing/2014/main" id="{3A6A0F62-3A2A-41C8-B809-4798173A4293}"/>
              </a:ext>
            </a:extLst>
          </p:cNvPr>
          <p:cNvPicPr>
            <a:picLocks noChangeAspect="1"/>
          </p:cNvPicPr>
          <p:nvPr/>
        </p:nvPicPr>
        <p:blipFill rotWithShape="1">
          <a:blip r:embed="rId4">
            <a:extLst>
              <a:ext uri="{28A0092B-C50C-407E-A947-70E740481C1C}">
                <a14:useLocalDpi xmlns:a14="http://schemas.microsoft.com/office/drawing/2010/main" val="0"/>
              </a:ext>
            </a:extLst>
          </a:blip>
          <a:srcRect l="23561" r="11966" b="-2"/>
          <a:stretch/>
        </p:blipFill>
        <p:spPr>
          <a:xfrm>
            <a:off x="864377" y="4279769"/>
            <a:ext cx="2912862" cy="1762038"/>
          </a:xfrm>
          <a:prstGeom prst="rect">
            <a:avLst/>
          </a:prstGeom>
        </p:spPr>
      </p:pic>
      <p:sp>
        <p:nvSpPr>
          <p:cNvPr id="72" name="Rectangle 71">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 engineering drawing&#10;&#10;Description automatically generated">
            <a:extLst>
              <a:ext uri="{FF2B5EF4-FFF2-40B4-BE49-F238E27FC236}">
                <a16:creationId xmlns:a16="http://schemas.microsoft.com/office/drawing/2014/main" id="{1953231A-BF4C-4857-8F08-4E9AC97B3416}"/>
              </a:ext>
            </a:extLst>
          </p:cNvPr>
          <p:cNvPicPr>
            <a:picLocks noChangeAspect="1"/>
          </p:cNvPicPr>
          <p:nvPr/>
        </p:nvPicPr>
        <p:blipFill rotWithShape="1">
          <a:blip r:embed="rId5">
            <a:extLst>
              <a:ext uri="{28A0092B-C50C-407E-A947-70E740481C1C}">
                <a14:useLocalDpi xmlns:a14="http://schemas.microsoft.com/office/drawing/2010/main" val="0"/>
              </a:ext>
            </a:extLst>
          </a:blip>
          <a:srcRect t="1752" r="-1" b="25797"/>
          <a:stretch/>
        </p:blipFill>
        <p:spPr>
          <a:xfrm>
            <a:off x="4469547" y="3096468"/>
            <a:ext cx="2142238" cy="2956302"/>
          </a:xfrm>
          <a:prstGeom prst="rect">
            <a:avLst/>
          </a:prstGeom>
        </p:spPr>
      </p:pic>
      <p:sp>
        <p:nvSpPr>
          <p:cNvPr id="23" name="Content Placeholder 22">
            <a:extLst>
              <a:ext uri="{FF2B5EF4-FFF2-40B4-BE49-F238E27FC236}">
                <a16:creationId xmlns:a16="http://schemas.microsoft.com/office/drawing/2014/main" id="{76E0AD15-C907-436B-B1CD-5F71EE6EF6A2}"/>
              </a:ext>
            </a:extLst>
          </p:cNvPr>
          <p:cNvSpPr>
            <a:spLocks noGrp="1"/>
          </p:cNvSpPr>
          <p:nvPr>
            <p:ph idx="1"/>
          </p:nvPr>
        </p:nvSpPr>
        <p:spPr>
          <a:xfrm>
            <a:off x="8014995" y="2345546"/>
            <a:ext cx="3732245" cy="4214741"/>
          </a:xfrm>
        </p:spPr>
        <p:txBody>
          <a:bodyPr>
            <a:normAutofit lnSpcReduction="10000"/>
          </a:bodyPr>
          <a:lstStyle/>
          <a:p>
            <a:r>
              <a:rPr lang="en-US" sz="2000" dirty="0"/>
              <a:t>Total investment </a:t>
            </a:r>
            <a:r>
              <a:rPr lang="en-US" sz="2000" dirty="0" err="1"/>
              <a:t>Tallaght</a:t>
            </a:r>
            <a:r>
              <a:rPr lang="en-US" sz="2000" dirty="0"/>
              <a:t> URDF projects €45M -- €32M government support in URDF funds </a:t>
            </a:r>
          </a:p>
          <a:p>
            <a:r>
              <a:rPr lang="en-US" sz="2000" dirty="0"/>
              <a:t>Plus €36m apartment scheme </a:t>
            </a:r>
          </a:p>
          <a:p>
            <a:r>
              <a:rPr lang="en-US" sz="2000" dirty="0"/>
              <a:t>Link Roads </a:t>
            </a:r>
          </a:p>
          <a:p>
            <a:r>
              <a:rPr lang="en-US" sz="2000" dirty="0"/>
              <a:t>New innovation square </a:t>
            </a:r>
          </a:p>
          <a:p>
            <a:r>
              <a:rPr lang="en-US" sz="2000" dirty="0"/>
              <a:t>Revamped chamber square </a:t>
            </a:r>
          </a:p>
          <a:p>
            <a:r>
              <a:rPr lang="en-US" sz="2000" dirty="0"/>
              <a:t>Innovation Centre</a:t>
            </a:r>
          </a:p>
          <a:p>
            <a:r>
              <a:rPr lang="en-US" sz="2000" dirty="0"/>
              <a:t>New pedestrian walkway  </a:t>
            </a:r>
          </a:p>
          <a:p>
            <a:r>
              <a:rPr lang="en-US" sz="2000" dirty="0"/>
              <a:t>Affordable apartments – 133. </a:t>
            </a:r>
          </a:p>
          <a:p>
            <a:r>
              <a:rPr lang="en-US" sz="2000" dirty="0"/>
              <a:t>Post Primary School site.</a:t>
            </a:r>
          </a:p>
          <a:p>
            <a:endParaRPr lang="en-US" sz="1800" dirty="0"/>
          </a:p>
          <a:p>
            <a:endParaRPr lang="en-US" sz="1800" dirty="0"/>
          </a:p>
        </p:txBody>
      </p:sp>
    </p:spTree>
    <p:extLst>
      <p:ext uri="{BB962C8B-B14F-4D97-AF65-F5344CB8AC3E}">
        <p14:creationId xmlns:p14="http://schemas.microsoft.com/office/powerpoint/2010/main" val="15472477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3107"/>
    </mc:Choice>
    <mc:Fallback xmlns="">
      <p:transition spd="slow" advTm="16310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652898-9954-4835-9AE1-9CFC8DB423B1}"/>
              </a:ext>
            </a:extLst>
          </p:cNvPr>
          <p:cNvSpPr>
            <a:spLocks noGrp="1"/>
          </p:cNvSpPr>
          <p:nvPr>
            <p:ph type="title"/>
          </p:nvPr>
        </p:nvSpPr>
        <p:spPr>
          <a:xfrm>
            <a:off x="838200" y="4669978"/>
            <a:ext cx="4391024" cy="1173700"/>
          </a:xfrm>
        </p:spPr>
        <p:txBody>
          <a:bodyPr anchor="t">
            <a:normAutofit/>
          </a:bodyPr>
          <a:lstStyle/>
          <a:p>
            <a:r>
              <a:rPr lang="en-GB" sz="3700" dirty="0">
                <a:solidFill>
                  <a:schemeClr val="bg1"/>
                </a:solidFill>
              </a:rPr>
              <a:t>Tallaght Innovation Square  </a:t>
            </a:r>
          </a:p>
        </p:txBody>
      </p:sp>
      <p:pic>
        <p:nvPicPr>
          <p:cNvPr id="6" name="Picture 5">
            <a:extLst>
              <a:ext uri="{FF2B5EF4-FFF2-40B4-BE49-F238E27FC236}">
                <a16:creationId xmlns:a16="http://schemas.microsoft.com/office/drawing/2014/main" id="{05A67AF9-7C02-4395-BE75-1EE675817401}"/>
              </a:ext>
            </a:extLst>
          </p:cNvPr>
          <p:cNvPicPr>
            <a:picLocks noChangeAspect="1"/>
          </p:cNvPicPr>
          <p:nvPr/>
        </p:nvPicPr>
        <p:blipFill rotWithShape="1">
          <a:blip r:embed="rId2">
            <a:extLst>
              <a:ext uri="{28A0092B-C50C-407E-A947-70E740481C1C}">
                <a14:useLocalDpi xmlns:a14="http://schemas.microsoft.com/office/drawing/2010/main" val="0"/>
              </a:ext>
            </a:extLst>
          </a:blip>
          <a:srcRect l="14481" r="35503" b="1"/>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8" name="Picture 7">
            <a:extLst>
              <a:ext uri="{FF2B5EF4-FFF2-40B4-BE49-F238E27FC236}">
                <a16:creationId xmlns:a16="http://schemas.microsoft.com/office/drawing/2014/main" id="{E6527282-12C6-4BE1-BC63-CC391583B714}"/>
              </a:ext>
            </a:extLst>
          </p:cNvPr>
          <p:cNvPicPr>
            <a:picLocks noChangeAspect="1"/>
          </p:cNvPicPr>
          <p:nvPr/>
        </p:nvPicPr>
        <p:blipFill rotWithShape="1">
          <a:blip r:embed="rId3">
            <a:extLst>
              <a:ext uri="{28A0092B-C50C-407E-A947-70E740481C1C}">
                <a14:useLocalDpi xmlns:a14="http://schemas.microsoft.com/office/drawing/2010/main" val="0"/>
              </a:ext>
            </a:extLst>
          </a:blip>
          <a:srcRect l="27564" r="22792" b="3"/>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7" name="Picture 6">
            <a:extLst>
              <a:ext uri="{FF2B5EF4-FFF2-40B4-BE49-F238E27FC236}">
                <a16:creationId xmlns:a16="http://schemas.microsoft.com/office/drawing/2014/main" id="{7ED8A3F4-0F6C-4F42-AEFB-23790D8B2D0E}"/>
              </a:ext>
            </a:extLst>
          </p:cNvPr>
          <p:cNvPicPr>
            <a:picLocks noChangeAspect="1"/>
          </p:cNvPicPr>
          <p:nvPr/>
        </p:nvPicPr>
        <p:blipFill rotWithShape="1">
          <a:blip r:embed="rId4">
            <a:extLst>
              <a:ext uri="{28A0092B-C50C-407E-A947-70E740481C1C}">
                <a14:useLocalDpi xmlns:a14="http://schemas.microsoft.com/office/drawing/2010/main" val="0"/>
              </a:ext>
            </a:extLst>
          </a:blip>
          <a:srcRect l="19575" r="29681" b="2"/>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9" name="Picture 8">
            <a:extLst>
              <a:ext uri="{FF2B5EF4-FFF2-40B4-BE49-F238E27FC236}">
                <a16:creationId xmlns:a16="http://schemas.microsoft.com/office/drawing/2014/main" id="{92BFF613-45D7-415F-9532-1D8198235D84}"/>
              </a:ext>
            </a:extLst>
          </p:cNvPr>
          <p:cNvPicPr>
            <a:picLocks noChangeAspect="1"/>
          </p:cNvPicPr>
          <p:nvPr/>
        </p:nvPicPr>
        <p:blipFill rotWithShape="1">
          <a:blip r:embed="rId5">
            <a:extLst>
              <a:ext uri="{28A0092B-C50C-407E-A947-70E740481C1C}">
                <a14:useLocalDpi xmlns:a14="http://schemas.microsoft.com/office/drawing/2010/main" val="0"/>
              </a:ext>
            </a:extLst>
          </a:blip>
          <a:srcRect t="8571" r="3" b="3"/>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17" name="Group 16">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8" name="Freeform: Shape 17">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Content Placeholder 9">
            <a:extLst>
              <a:ext uri="{FF2B5EF4-FFF2-40B4-BE49-F238E27FC236}">
                <a16:creationId xmlns:a16="http://schemas.microsoft.com/office/drawing/2014/main" id="{125232A5-EFB3-4FAE-A122-2EF97C2D3F03}"/>
              </a:ext>
            </a:extLst>
          </p:cNvPr>
          <p:cNvSpPr>
            <a:spLocks noGrp="1"/>
          </p:cNvSpPr>
          <p:nvPr>
            <p:ph idx="1"/>
          </p:nvPr>
        </p:nvSpPr>
        <p:spPr>
          <a:xfrm>
            <a:off x="5664201" y="4766266"/>
            <a:ext cx="5692774" cy="1080000"/>
          </a:xfrm>
        </p:spPr>
        <p:txBody>
          <a:bodyPr>
            <a:normAutofit/>
          </a:bodyPr>
          <a:lstStyle/>
          <a:p>
            <a:r>
              <a:rPr lang="en-GB" sz="2400" dirty="0">
                <a:solidFill>
                  <a:schemeClr val="bg1">
                    <a:alpha val="80000"/>
                  </a:schemeClr>
                </a:solidFill>
              </a:rPr>
              <a:t>New civic plaza – centrepiece for expansion of town centre – branded as part of Tallaght innovation Quarter </a:t>
            </a:r>
          </a:p>
        </p:txBody>
      </p:sp>
    </p:spTree>
    <p:extLst>
      <p:ext uri="{BB962C8B-B14F-4D97-AF65-F5344CB8AC3E}">
        <p14:creationId xmlns:p14="http://schemas.microsoft.com/office/powerpoint/2010/main" val="2101774841"/>
      </p:ext>
    </p:extLst>
  </p:cSld>
  <p:clrMapOvr>
    <a:masterClrMapping/>
  </p:clrMapOvr>
  <mc:AlternateContent xmlns:mc="http://schemas.openxmlformats.org/markup-compatibility/2006" xmlns:p14="http://schemas.microsoft.com/office/powerpoint/2010/main">
    <mc:Choice Requires="p14">
      <p:transition spd="slow" p14:dur="2000" advTm="38253"/>
    </mc:Choice>
    <mc:Fallback xmlns="">
      <p:transition spd="slow" advTm="3825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1" name="Oval 20">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Text&#10;&#10;Description automatically generated">
            <a:extLst>
              <a:ext uri="{FF2B5EF4-FFF2-40B4-BE49-F238E27FC236}">
                <a16:creationId xmlns:a16="http://schemas.microsoft.com/office/drawing/2014/main" id="{1456DC0E-E985-4CCD-AF0A-F2349BF6639A}"/>
              </a:ext>
            </a:extLst>
          </p:cNvPr>
          <p:cNvPicPr>
            <a:picLocks noChangeAspect="1"/>
          </p:cNvPicPr>
          <p:nvPr/>
        </p:nvPicPr>
        <p:blipFill rotWithShape="1">
          <a:blip r:embed="rId2">
            <a:extLst>
              <a:ext uri="{28A0092B-C50C-407E-A947-70E740481C1C}">
                <a14:useLocalDpi xmlns:a14="http://schemas.microsoft.com/office/drawing/2010/main" val="0"/>
              </a:ext>
            </a:extLst>
          </a:blip>
          <a:srcRect l="16654" r="20117" b="1"/>
          <a:stretch/>
        </p:blipFill>
        <p:spPr>
          <a:xfrm>
            <a:off x="603504" y="417317"/>
            <a:ext cx="3549663" cy="3157838"/>
          </a:xfrm>
          <a:prstGeom prst="rect">
            <a:avLst/>
          </a:prstGeom>
        </p:spPr>
      </p:pic>
      <p:grpSp>
        <p:nvGrpSpPr>
          <p:cNvPr id="28" name="Group 27">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29" name="Straight Connector 28">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5" name="Content Placeholder 4" descr="Text&#10;&#10;Description automatically generated with low confidence">
            <a:extLst>
              <a:ext uri="{FF2B5EF4-FFF2-40B4-BE49-F238E27FC236}">
                <a16:creationId xmlns:a16="http://schemas.microsoft.com/office/drawing/2014/main" id="{1E97E0BA-3A7C-49DF-89BE-10F96B0FEE96}"/>
              </a:ext>
            </a:extLst>
          </p:cNvPr>
          <p:cNvPicPr>
            <a:picLocks noChangeAspect="1"/>
          </p:cNvPicPr>
          <p:nvPr/>
        </p:nvPicPr>
        <p:blipFill rotWithShape="1">
          <a:blip r:embed="rId3">
            <a:extLst>
              <a:ext uri="{28A0092B-C50C-407E-A947-70E740481C1C}">
                <a14:useLocalDpi xmlns:a14="http://schemas.microsoft.com/office/drawing/2010/main" val="0"/>
              </a:ext>
            </a:extLst>
          </a:blip>
          <a:srcRect l="20062" r="15689" b="2"/>
          <a:stretch/>
        </p:blipFill>
        <p:spPr>
          <a:xfrm>
            <a:off x="4280448" y="406043"/>
            <a:ext cx="3549663" cy="3162873"/>
          </a:xfrm>
          <a:prstGeom prst="rect">
            <a:avLst/>
          </a:prstGeom>
        </p:spPr>
      </p:pic>
      <p:sp>
        <p:nvSpPr>
          <p:cNvPr id="34" name="Rectangle 33">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7" name="Straight Connector 36">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9" name="Picture 8" descr="Graphical user interface, application&#10;&#10;Description automatically generated">
            <a:extLst>
              <a:ext uri="{FF2B5EF4-FFF2-40B4-BE49-F238E27FC236}">
                <a16:creationId xmlns:a16="http://schemas.microsoft.com/office/drawing/2014/main" id="{93BBB38A-39A0-4C17-A2BC-6FEC284FFC41}"/>
              </a:ext>
            </a:extLst>
          </p:cNvPr>
          <p:cNvPicPr>
            <a:picLocks noChangeAspect="1"/>
          </p:cNvPicPr>
          <p:nvPr/>
        </p:nvPicPr>
        <p:blipFill rotWithShape="1">
          <a:blip r:embed="rId4">
            <a:extLst>
              <a:ext uri="{28A0092B-C50C-407E-A947-70E740481C1C}">
                <a14:useLocalDpi xmlns:a14="http://schemas.microsoft.com/office/drawing/2010/main" val="0"/>
              </a:ext>
            </a:extLst>
          </a:blip>
          <a:srcRect l="23142" r="13728" b="-2"/>
          <a:stretch/>
        </p:blipFill>
        <p:spPr>
          <a:xfrm>
            <a:off x="7949294" y="406043"/>
            <a:ext cx="3549663" cy="3162873"/>
          </a:xfrm>
          <a:prstGeom prst="rect">
            <a:avLst/>
          </a:prstGeom>
        </p:spPr>
      </p:pic>
      <p:sp>
        <p:nvSpPr>
          <p:cNvPr id="42" name="Rectangle 41">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5" name="Straight Connector 44">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FD79162-1800-4E26-812F-27A7B2FFFCEF}"/>
              </a:ext>
            </a:extLst>
          </p:cNvPr>
          <p:cNvSpPr>
            <a:spLocks noGrp="1"/>
          </p:cNvSpPr>
          <p:nvPr>
            <p:ph type="title"/>
          </p:nvPr>
        </p:nvSpPr>
        <p:spPr>
          <a:xfrm>
            <a:off x="630936" y="4018137"/>
            <a:ext cx="4550664" cy="2422546"/>
          </a:xfrm>
          <a:noFill/>
        </p:spPr>
        <p:txBody>
          <a:bodyPr anchor="t">
            <a:normAutofit fontScale="90000"/>
          </a:bodyPr>
          <a:lstStyle/>
          <a:p>
            <a:r>
              <a:rPr lang="en-GB" sz="4800" dirty="0">
                <a:solidFill>
                  <a:schemeClr val="bg1"/>
                </a:solidFill>
              </a:rPr>
              <a:t>Tallaght Innovation Quarter – Branding </a:t>
            </a:r>
          </a:p>
        </p:txBody>
      </p:sp>
      <p:sp>
        <p:nvSpPr>
          <p:cNvPr id="13" name="Content Placeholder 12">
            <a:extLst>
              <a:ext uri="{FF2B5EF4-FFF2-40B4-BE49-F238E27FC236}">
                <a16:creationId xmlns:a16="http://schemas.microsoft.com/office/drawing/2014/main" id="{9869BF34-F7CE-4C32-B9CC-012A8FD9A79A}"/>
              </a:ext>
            </a:extLst>
          </p:cNvPr>
          <p:cNvSpPr>
            <a:spLocks noGrp="1"/>
          </p:cNvSpPr>
          <p:nvPr>
            <p:ph idx="1"/>
          </p:nvPr>
        </p:nvSpPr>
        <p:spPr>
          <a:xfrm>
            <a:off x="5322097" y="4089797"/>
            <a:ext cx="5994666" cy="2129599"/>
          </a:xfrm>
          <a:noFill/>
        </p:spPr>
        <p:txBody>
          <a:bodyPr anchor="t">
            <a:normAutofit fontScale="85000" lnSpcReduction="20000"/>
          </a:bodyPr>
          <a:lstStyle/>
          <a:p>
            <a:pPr marL="0" indent="0">
              <a:buNone/>
            </a:pPr>
            <a:endParaRPr lang="en-US" sz="1800" dirty="0">
              <a:solidFill>
                <a:schemeClr val="bg1"/>
              </a:solidFill>
            </a:endParaRPr>
          </a:p>
          <a:p>
            <a:r>
              <a:rPr lang="en-US" sz="2600" dirty="0">
                <a:solidFill>
                  <a:schemeClr val="bg1"/>
                </a:solidFill>
              </a:rPr>
              <a:t>Innovation elements </a:t>
            </a:r>
          </a:p>
          <a:p>
            <a:pPr lvl="1"/>
            <a:r>
              <a:rPr lang="en-US" sz="2600" dirty="0">
                <a:solidFill>
                  <a:schemeClr val="bg1"/>
                </a:solidFill>
              </a:rPr>
              <a:t>Innovation square </a:t>
            </a:r>
          </a:p>
          <a:p>
            <a:pPr lvl="1"/>
            <a:r>
              <a:rPr lang="en-US" sz="2600" dirty="0">
                <a:solidFill>
                  <a:schemeClr val="bg1"/>
                </a:solidFill>
              </a:rPr>
              <a:t>District heating scheme </a:t>
            </a:r>
          </a:p>
          <a:p>
            <a:pPr lvl="1"/>
            <a:r>
              <a:rPr lang="en-US" sz="2600" dirty="0">
                <a:solidFill>
                  <a:schemeClr val="bg1"/>
                </a:solidFill>
              </a:rPr>
              <a:t>Affordable housing </a:t>
            </a:r>
          </a:p>
          <a:p>
            <a:pPr lvl="1"/>
            <a:r>
              <a:rPr lang="en-US" sz="2600" dirty="0">
                <a:solidFill>
                  <a:schemeClr val="bg1"/>
                </a:solidFill>
              </a:rPr>
              <a:t>Innovation Centre </a:t>
            </a:r>
          </a:p>
          <a:p>
            <a:pPr lvl="1"/>
            <a:r>
              <a:rPr lang="en-US" sz="2600" dirty="0">
                <a:solidFill>
                  <a:schemeClr val="bg1"/>
                </a:solidFill>
              </a:rPr>
              <a:t>Education and  innovation </a:t>
            </a:r>
          </a:p>
        </p:txBody>
      </p:sp>
    </p:spTree>
    <p:extLst>
      <p:ext uri="{BB962C8B-B14F-4D97-AF65-F5344CB8AC3E}">
        <p14:creationId xmlns:p14="http://schemas.microsoft.com/office/powerpoint/2010/main" val="3629553160"/>
      </p:ext>
    </p:extLst>
  </p:cSld>
  <p:clrMapOvr>
    <a:masterClrMapping/>
  </p:clrMapOvr>
  <mc:AlternateContent xmlns:mc="http://schemas.openxmlformats.org/markup-compatibility/2006" xmlns:p14="http://schemas.microsoft.com/office/powerpoint/2010/main">
    <mc:Choice Requires="p14">
      <p:transition spd="slow" p14:dur="2000" advTm="67231"/>
    </mc:Choice>
    <mc:Fallback xmlns="">
      <p:transition spd="slow" advTm="6723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7656EA-5ECD-4D08-B050-6555F61EC9FF}"/>
              </a:ext>
            </a:extLst>
          </p:cNvPr>
          <p:cNvSpPr>
            <a:spLocks noGrp="1"/>
          </p:cNvSpPr>
          <p:nvPr>
            <p:ph type="title"/>
          </p:nvPr>
        </p:nvSpPr>
        <p:spPr>
          <a:xfrm>
            <a:off x="838200" y="4669978"/>
            <a:ext cx="4391024" cy="1173700"/>
          </a:xfrm>
        </p:spPr>
        <p:txBody>
          <a:bodyPr anchor="t">
            <a:normAutofit/>
          </a:bodyPr>
          <a:lstStyle/>
          <a:p>
            <a:r>
              <a:rPr lang="en-GB" sz="4000" dirty="0">
                <a:solidFill>
                  <a:schemeClr val="bg1"/>
                </a:solidFill>
              </a:rPr>
              <a:t>Mobility Hub </a:t>
            </a:r>
          </a:p>
        </p:txBody>
      </p:sp>
      <p:pic>
        <p:nvPicPr>
          <p:cNvPr id="5" name="Picture 4" descr="A picture containing diagram&#10;&#10;Description automatically generated">
            <a:extLst>
              <a:ext uri="{FF2B5EF4-FFF2-40B4-BE49-F238E27FC236}">
                <a16:creationId xmlns:a16="http://schemas.microsoft.com/office/drawing/2014/main" id="{CA842629-0D28-4191-897A-C826734D53AD}"/>
              </a:ext>
            </a:extLst>
          </p:cNvPr>
          <p:cNvPicPr>
            <a:picLocks noChangeAspect="1"/>
          </p:cNvPicPr>
          <p:nvPr/>
        </p:nvPicPr>
        <p:blipFill rotWithShape="1">
          <a:blip r:embed="rId2">
            <a:extLst>
              <a:ext uri="{28A0092B-C50C-407E-A947-70E740481C1C}">
                <a14:useLocalDpi xmlns:a14="http://schemas.microsoft.com/office/drawing/2010/main" val="0"/>
              </a:ext>
            </a:extLst>
          </a:blip>
          <a:srcRect l="26421" r="18512" b="-1"/>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4" name="Content Placeholder 3">
            <a:extLst>
              <a:ext uri="{FF2B5EF4-FFF2-40B4-BE49-F238E27FC236}">
                <a16:creationId xmlns:a16="http://schemas.microsoft.com/office/drawing/2014/main" id="{2ABA97CC-EAC3-4704-820F-FA796E65437F}"/>
              </a:ext>
            </a:extLst>
          </p:cNvPr>
          <p:cNvPicPr>
            <a:picLocks noChangeAspect="1"/>
          </p:cNvPicPr>
          <p:nvPr/>
        </p:nvPicPr>
        <p:blipFill rotWithShape="1">
          <a:blip r:embed="rId3"/>
          <a:srcRect t="5197" r="1" b="2229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10" name="Content Placeholder 3" descr="A view of a city&#10;&#10;Description automatically generated">
            <a:extLst>
              <a:ext uri="{FF2B5EF4-FFF2-40B4-BE49-F238E27FC236}">
                <a16:creationId xmlns:a16="http://schemas.microsoft.com/office/drawing/2014/main" id="{642CDE31-AABB-48E8-BA47-4CAB7D730D00}"/>
              </a:ext>
            </a:extLst>
          </p:cNvPr>
          <p:cNvPicPr>
            <a:picLocks noChangeAspect="1"/>
          </p:cNvPicPr>
          <p:nvPr/>
        </p:nvPicPr>
        <p:blipFill rotWithShape="1">
          <a:blip r:embed="rId4">
            <a:extLst>
              <a:ext uri="{28A0092B-C50C-407E-A947-70E740481C1C}">
                <a14:useLocalDpi xmlns:a14="http://schemas.microsoft.com/office/drawing/2010/main" val="0"/>
              </a:ext>
            </a:extLst>
          </a:blip>
          <a:srcRect l="22620" r="21241" b="-1"/>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25" name="Group 20">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2" name="Freeform: Shape 21">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A850E881-1724-4CEA-BDC7-A28C83C01937}"/>
              </a:ext>
            </a:extLst>
          </p:cNvPr>
          <p:cNvSpPr>
            <a:spLocks noGrp="1"/>
          </p:cNvSpPr>
          <p:nvPr>
            <p:ph idx="1"/>
          </p:nvPr>
        </p:nvSpPr>
        <p:spPr>
          <a:xfrm>
            <a:off x="5664201" y="4766267"/>
            <a:ext cx="5692774" cy="1634533"/>
          </a:xfrm>
        </p:spPr>
        <p:txBody>
          <a:bodyPr>
            <a:normAutofit lnSpcReduction="10000"/>
          </a:bodyPr>
          <a:lstStyle/>
          <a:p>
            <a:r>
              <a:rPr lang="en-US" sz="2400" dirty="0">
                <a:solidFill>
                  <a:schemeClr val="bg1"/>
                </a:solidFill>
              </a:rPr>
              <a:t>At the Luas Terminus – connection point for bus, taxi, E cars, E bikes </a:t>
            </a:r>
          </a:p>
          <a:p>
            <a:r>
              <a:rPr lang="en-US" sz="2400" dirty="0">
                <a:solidFill>
                  <a:schemeClr val="bg1"/>
                </a:solidFill>
              </a:rPr>
              <a:t>Public information point </a:t>
            </a:r>
          </a:p>
          <a:p>
            <a:r>
              <a:rPr lang="en-US" sz="2400" dirty="0">
                <a:solidFill>
                  <a:schemeClr val="bg1"/>
                </a:solidFill>
              </a:rPr>
              <a:t>Public plaza  </a:t>
            </a:r>
          </a:p>
          <a:p>
            <a:endParaRPr lang="en-US" sz="2400" dirty="0">
              <a:solidFill>
                <a:schemeClr val="bg1">
                  <a:alpha val="80000"/>
                </a:schemeClr>
              </a:solidFill>
            </a:endParaRPr>
          </a:p>
        </p:txBody>
      </p:sp>
    </p:spTree>
    <p:extLst>
      <p:ext uri="{BB962C8B-B14F-4D97-AF65-F5344CB8AC3E}">
        <p14:creationId xmlns:p14="http://schemas.microsoft.com/office/powerpoint/2010/main" val="28516892"/>
      </p:ext>
    </p:extLst>
  </p:cSld>
  <p:clrMapOvr>
    <a:masterClrMapping/>
  </p:clrMapOvr>
  <mc:AlternateContent xmlns:mc="http://schemas.openxmlformats.org/markup-compatibility/2006" xmlns:p14="http://schemas.microsoft.com/office/powerpoint/2010/main">
    <mc:Choice Requires="p14">
      <p:transition spd="slow" p14:dur="2000" advTm="80676"/>
    </mc:Choice>
    <mc:Fallback xmlns="">
      <p:transition spd="slow" advTm="8067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8658DC-E504-40B0-B373-91BDA5DF23FC}"/>
              </a:ext>
            </a:extLst>
          </p:cNvPr>
          <p:cNvSpPr>
            <a:spLocks noGrp="1"/>
          </p:cNvSpPr>
          <p:nvPr>
            <p:ph type="title"/>
          </p:nvPr>
        </p:nvSpPr>
        <p:spPr>
          <a:xfrm>
            <a:off x="838200" y="4669978"/>
            <a:ext cx="4391024" cy="1173700"/>
          </a:xfrm>
        </p:spPr>
        <p:txBody>
          <a:bodyPr anchor="t">
            <a:normAutofit/>
          </a:bodyPr>
          <a:lstStyle/>
          <a:p>
            <a:r>
              <a:rPr lang="en-GB" sz="4000" dirty="0">
                <a:solidFill>
                  <a:schemeClr val="bg1"/>
                </a:solidFill>
              </a:rPr>
              <a:t>Tallaght stadium </a:t>
            </a:r>
          </a:p>
        </p:txBody>
      </p:sp>
      <p:pic>
        <p:nvPicPr>
          <p:cNvPr id="7" name="Picture 6" descr="A picture containing sky, outdoor, clouds, day&#10;&#10;Description automatically generated">
            <a:extLst>
              <a:ext uri="{FF2B5EF4-FFF2-40B4-BE49-F238E27FC236}">
                <a16:creationId xmlns:a16="http://schemas.microsoft.com/office/drawing/2014/main" id="{00CF346A-0595-4C5F-BAEA-C9E72D3AD8E6}"/>
              </a:ext>
            </a:extLst>
          </p:cNvPr>
          <p:cNvPicPr>
            <a:picLocks noChangeAspect="1"/>
          </p:cNvPicPr>
          <p:nvPr/>
        </p:nvPicPr>
        <p:blipFill rotWithShape="1">
          <a:blip r:embed="rId2">
            <a:extLst>
              <a:ext uri="{28A0092B-C50C-407E-A947-70E740481C1C}">
                <a14:useLocalDpi xmlns:a14="http://schemas.microsoft.com/office/drawing/2010/main" val="0"/>
              </a:ext>
            </a:extLst>
          </a:blip>
          <a:srcRect l="13712" r="1"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Content Placeholder 4" descr="A picture containing outdoor, sky, building, porch&#10;&#10;Description automatically generated">
            <a:extLst>
              <a:ext uri="{FF2B5EF4-FFF2-40B4-BE49-F238E27FC236}">
                <a16:creationId xmlns:a16="http://schemas.microsoft.com/office/drawing/2014/main" id="{12DAD831-4283-42BC-B125-FA6C5FED2B00}"/>
              </a:ext>
            </a:extLst>
          </p:cNvPr>
          <p:cNvPicPr>
            <a:picLocks noChangeAspect="1"/>
          </p:cNvPicPr>
          <p:nvPr/>
        </p:nvPicPr>
        <p:blipFill rotWithShape="1">
          <a:blip r:embed="rId3">
            <a:extLst>
              <a:ext uri="{28A0092B-C50C-407E-A947-70E740481C1C}">
                <a14:useLocalDpi xmlns:a14="http://schemas.microsoft.com/office/drawing/2010/main" val="0"/>
              </a:ext>
            </a:extLst>
          </a:blip>
          <a:srcRect l="10228" r="5135" b="2"/>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6" name="Group 15">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Content Placeholder 10">
            <a:extLst>
              <a:ext uri="{FF2B5EF4-FFF2-40B4-BE49-F238E27FC236}">
                <a16:creationId xmlns:a16="http://schemas.microsoft.com/office/drawing/2014/main" id="{E4053DC4-CD1F-42E2-8016-0445F3C1C923}"/>
              </a:ext>
            </a:extLst>
          </p:cNvPr>
          <p:cNvSpPr>
            <a:spLocks noGrp="1"/>
          </p:cNvSpPr>
          <p:nvPr>
            <p:ph idx="1"/>
          </p:nvPr>
        </p:nvSpPr>
        <p:spPr>
          <a:xfrm>
            <a:off x="5664201" y="4766267"/>
            <a:ext cx="5692774" cy="1570738"/>
          </a:xfrm>
        </p:spPr>
        <p:txBody>
          <a:bodyPr>
            <a:noAutofit/>
          </a:bodyPr>
          <a:lstStyle/>
          <a:p>
            <a:r>
              <a:rPr lang="en-US" sz="2400" dirty="0">
                <a:solidFill>
                  <a:schemeClr val="bg1">
                    <a:alpha val="80000"/>
                  </a:schemeClr>
                </a:solidFill>
              </a:rPr>
              <a:t>€7m investment – new north stand – new corporate area – relocation of SR offices and store – new press area – EUFA category 4 – on site later this year. </a:t>
            </a:r>
          </a:p>
        </p:txBody>
      </p:sp>
    </p:spTree>
    <p:extLst>
      <p:ext uri="{BB962C8B-B14F-4D97-AF65-F5344CB8AC3E}">
        <p14:creationId xmlns:p14="http://schemas.microsoft.com/office/powerpoint/2010/main" val="2271447251"/>
      </p:ext>
    </p:extLst>
  </p:cSld>
  <p:clrMapOvr>
    <a:masterClrMapping/>
  </p:clrMapOvr>
  <mc:AlternateContent xmlns:mc="http://schemas.openxmlformats.org/markup-compatibility/2006" xmlns:p14="http://schemas.microsoft.com/office/powerpoint/2010/main">
    <mc:Choice Requires="p14">
      <p:transition spd="slow" p14:dur="2000" advTm="99716"/>
    </mc:Choice>
    <mc:Fallback xmlns="">
      <p:transition spd="slow" advTm="9971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5227AE2-1AFB-4CBF-944B-E3CB135273FB}"/>
              </a:ext>
            </a:extLst>
          </p:cNvPr>
          <p:cNvSpPr>
            <a:spLocks noGrp="1"/>
          </p:cNvSpPr>
          <p:nvPr>
            <p:ph type="title"/>
          </p:nvPr>
        </p:nvSpPr>
        <p:spPr>
          <a:xfrm>
            <a:off x="838200" y="448721"/>
            <a:ext cx="4707671" cy="1225650"/>
          </a:xfrm>
        </p:spPr>
        <p:txBody>
          <a:bodyPr anchor="b">
            <a:normAutofit/>
          </a:bodyPr>
          <a:lstStyle/>
          <a:p>
            <a:r>
              <a:rPr lang="en-GB" sz="3800" dirty="0">
                <a:solidFill>
                  <a:schemeClr val="bg1"/>
                </a:solidFill>
              </a:rPr>
              <a:t>Naas Road Regeneration Plan </a:t>
            </a: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878DE202-515B-4610-8FB9-C5EF755AA5A1}"/>
              </a:ext>
            </a:extLst>
          </p:cNvPr>
          <p:cNvSpPr>
            <a:spLocks noGrp="1"/>
          </p:cNvSpPr>
          <p:nvPr>
            <p:ph idx="1"/>
          </p:nvPr>
        </p:nvSpPr>
        <p:spPr>
          <a:xfrm>
            <a:off x="897769" y="1909192"/>
            <a:ext cx="4586513" cy="3647710"/>
          </a:xfrm>
        </p:spPr>
        <p:txBody>
          <a:bodyPr>
            <a:normAutofit/>
          </a:bodyPr>
          <a:lstStyle/>
          <a:p>
            <a:r>
              <a:rPr lang="en-US" sz="2000" dirty="0">
                <a:solidFill>
                  <a:schemeClr val="bg1"/>
                </a:solidFill>
              </a:rPr>
              <a:t>National planning policy – compact growth – 50% of housing must be on brownfield sites </a:t>
            </a:r>
          </a:p>
          <a:p>
            <a:r>
              <a:rPr lang="en-US" sz="2000" dirty="0">
                <a:solidFill>
                  <a:schemeClr val="bg1"/>
                </a:solidFill>
              </a:rPr>
              <a:t>Naas road study area – 700 hectares in the SDCC and DC area. ( 440 SDCC) </a:t>
            </a:r>
          </a:p>
          <a:p>
            <a:r>
              <a:rPr lang="en-US" sz="2000" dirty="0">
                <a:solidFill>
                  <a:schemeClr val="bg1"/>
                </a:solidFill>
              </a:rPr>
              <a:t>Phase one of  study complete by year end. </a:t>
            </a:r>
          </a:p>
          <a:p>
            <a:r>
              <a:rPr lang="en-US" sz="2000" dirty="0">
                <a:solidFill>
                  <a:schemeClr val="bg1"/>
                </a:solidFill>
              </a:rPr>
              <a:t>A range of development scenarios will be looked at over next 50 years. </a:t>
            </a:r>
          </a:p>
          <a:p>
            <a:r>
              <a:rPr lang="en-US" sz="2000" dirty="0">
                <a:solidFill>
                  <a:schemeClr val="bg1"/>
                </a:solidFill>
              </a:rPr>
              <a:t>Potential to accommodate 70- 80000 People and 50-60,000 jobs. </a:t>
            </a:r>
          </a:p>
        </p:txBody>
      </p:sp>
      <p:cxnSp>
        <p:nvCxnSpPr>
          <p:cNvPr id="22"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Map&#10;&#10;Description automatically generated">
            <a:extLst>
              <a:ext uri="{FF2B5EF4-FFF2-40B4-BE49-F238E27FC236}">
                <a16:creationId xmlns:a16="http://schemas.microsoft.com/office/drawing/2014/main" id="{D838B98E-70B5-4028-A9CD-3A0983FC9D8F}"/>
              </a:ext>
            </a:extLst>
          </p:cNvPr>
          <p:cNvPicPr>
            <a:picLocks noChangeAspect="1"/>
          </p:cNvPicPr>
          <p:nvPr/>
        </p:nvPicPr>
        <p:blipFill rotWithShape="1">
          <a:blip r:embed="rId2">
            <a:extLst>
              <a:ext uri="{28A0092B-C50C-407E-A947-70E740481C1C}">
                <a14:useLocalDpi xmlns:a14="http://schemas.microsoft.com/office/drawing/2010/main" val="0"/>
              </a:ext>
            </a:extLst>
          </a:blip>
          <a:srcRect l="18227" r="19803"/>
          <a:stretch/>
        </p:blipFill>
        <p:spPr>
          <a:xfrm>
            <a:off x="6525453" y="10"/>
            <a:ext cx="5666547" cy="6857990"/>
          </a:xfrm>
          <a:prstGeom prst="rect">
            <a:avLst/>
          </a:prstGeom>
        </p:spPr>
      </p:pic>
    </p:spTree>
    <p:extLst>
      <p:ext uri="{BB962C8B-B14F-4D97-AF65-F5344CB8AC3E}">
        <p14:creationId xmlns:p14="http://schemas.microsoft.com/office/powerpoint/2010/main" val="2535764152"/>
      </p:ext>
    </p:extLst>
  </p:cSld>
  <p:clrMapOvr>
    <a:masterClrMapping/>
  </p:clrMapOvr>
  <mc:AlternateContent xmlns:mc="http://schemas.openxmlformats.org/markup-compatibility/2006" xmlns:p14="http://schemas.microsoft.com/office/powerpoint/2010/main">
    <mc:Choice Requires="p14">
      <p:transition spd="slow" p14:dur="2000" advTm="109910"/>
    </mc:Choice>
    <mc:Fallback xmlns="">
      <p:transition spd="slow" advTm="10991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ree, outdoor, sky, building&#10;&#10;Description automatically generated">
            <a:extLst>
              <a:ext uri="{FF2B5EF4-FFF2-40B4-BE49-F238E27FC236}">
                <a16:creationId xmlns:a16="http://schemas.microsoft.com/office/drawing/2014/main" id="{85EF2205-50B3-4F65-B351-AA53A3D77ED2}"/>
              </a:ext>
            </a:extLst>
          </p:cNvPr>
          <p:cNvPicPr>
            <a:picLocks noChangeAspect="1"/>
          </p:cNvPicPr>
          <p:nvPr/>
        </p:nvPicPr>
        <p:blipFill rotWithShape="1">
          <a:blip r:embed="rId2">
            <a:extLst>
              <a:ext uri="{28A0092B-C50C-407E-A947-70E740481C1C}">
                <a14:useLocalDpi xmlns:a14="http://schemas.microsoft.com/office/drawing/2010/main" val="0"/>
              </a:ext>
            </a:extLst>
          </a:blip>
          <a:srcRect t="15665" r="-1" b="-1"/>
          <a:stretch/>
        </p:blipFill>
        <p:spPr>
          <a:xfrm>
            <a:off x="9515" y="-3"/>
            <a:ext cx="12182474" cy="6858000"/>
          </a:xfrm>
          <a:prstGeom prst="rect">
            <a:avLst/>
          </a:prstGeom>
        </p:spPr>
      </p:pic>
      <p:sp>
        <p:nvSpPr>
          <p:cNvPr id="31" name="Rectangle 16">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87D6D3-7CD1-4EE3-A513-FBC385D522F2}"/>
              </a:ext>
            </a:extLst>
          </p:cNvPr>
          <p:cNvSpPr>
            <a:spLocks noGrp="1"/>
          </p:cNvSpPr>
          <p:nvPr>
            <p:ph type="title"/>
          </p:nvPr>
        </p:nvSpPr>
        <p:spPr>
          <a:xfrm>
            <a:off x="482599" y="1748771"/>
            <a:ext cx="3692135" cy="3360458"/>
          </a:xfrm>
        </p:spPr>
        <p:txBody>
          <a:bodyPr>
            <a:normAutofit/>
          </a:bodyPr>
          <a:lstStyle/>
          <a:p>
            <a:pPr algn="ctr"/>
            <a:r>
              <a:rPr lang="en-GB" dirty="0"/>
              <a:t>Naas Road Regeneration plan </a:t>
            </a:r>
          </a:p>
        </p:txBody>
      </p:sp>
      <p:sp>
        <p:nvSpPr>
          <p:cNvPr id="32" name="Rectangle 18">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text, outdoor, old, highway&#10;&#10;Description automatically generated">
            <a:extLst>
              <a:ext uri="{FF2B5EF4-FFF2-40B4-BE49-F238E27FC236}">
                <a16:creationId xmlns:a16="http://schemas.microsoft.com/office/drawing/2014/main" id="{72CAB9BB-395A-463D-8148-1D6A2A6328E3}"/>
              </a:ext>
            </a:extLst>
          </p:cNvPr>
          <p:cNvPicPr>
            <a:picLocks noChangeAspect="1"/>
          </p:cNvPicPr>
          <p:nvPr/>
        </p:nvPicPr>
        <p:blipFill rotWithShape="1">
          <a:blip r:embed="rId3">
            <a:extLst>
              <a:ext uri="{28A0092B-C50C-407E-A947-70E740481C1C}">
                <a14:useLocalDpi xmlns:a14="http://schemas.microsoft.com/office/drawing/2010/main" val="0"/>
              </a:ext>
            </a:extLst>
          </a:blip>
          <a:srcRect l="24919" r="8673" b="-2"/>
          <a:stretch/>
        </p:blipFill>
        <p:spPr>
          <a:xfrm>
            <a:off x="5290249" y="643467"/>
            <a:ext cx="1965960" cy="2375757"/>
          </a:xfrm>
          <a:prstGeom prst="rect">
            <a:avLst/>
          </a:prstGeom>
        </p:spPr>
      </p:pic>
      <p:pic>
        <p:nvPicPr>
          <p:cNvPr id="7" name="Picture 6" descr="A picture containing outdoor, ground&#10;&#10;Description automatically generated">
            <a:extLst>
              <a:ext uri="{FF2B5EF4-FFF2-40B4-BE49-F238E27FC236}">
                <a16:creationId xmlns:a16="http://schemas.microsoft.com/office/drawing/2014/main" id="{AF51A73D-B765-4F4F-B9C3-A9A9AD203130}"/>
              </a:ext>
            </a:extLst>
          </p:cNvPr>
          <p:cNvPicPr>
            <a:picLocks noChangeAspect="1"/>
          </p:cNvPicPr>
          <p:nvPr/>
        </p:nvPicPr>
        <p:blipFill rotWithShape="1">
          <a:blip r:embed="rId4">
            <a:extLst>
              <a:ext uri="{28A0092B-C50C-407E-A947-70E740481C1C}">
                <a14:useLocalDpi xmlns:a14="http://schemas.microsoft.com/office/drawing/2010/main" val="0"/>
              </a:ext>
            </a:extLst>
          </a:blip>
          <a:srcRect l="17303" r="3258" b="2"/>
          <a:stretch/>
        </p:blipFill>
        <p:spPr>
          <a:xfrm>
            <a:off x="7424329" y="643467"/>
            <a:ext cx="1965960" cy="2375757"/>
          </a:xfrm>
          <a:prstGeom prst="rect">
            <a:avLst/>
          </a:prstGeom>
        </p:spPr>
      </p:pic>
      <p:pic>
        <p:nvPicPr>
          <p:cNvPr id="10" name="Picture 9" descr="Map&#10;&#10;Description automatically generated">
            <a:extLst>
              <a:ext uri="{FF2B5EF4-FFF2-40B4-BE49-F238E27FC236}">
                <a16:creationId xmlns:a16="http://schemas.microsoft.com/office/drawing/2014/main" id="{6B189063-FA4D-4797-A86D-68C67CC1A8FC}"/>
              </a:ext>
            </a:extLst>
          </p:cNvPr>
          <p:cNvPicPr/>
          <p:nvPr/>
        </p:nvPicPr>
        <p:blipFill rotWithShape="1">
          <a:blip r:embed="rId5" r:link="rId6">
            <a:extLst>
              <a:ext uri="{28A0092B-C50C-407E-A947-70E740481C1C}">
                <a14:useLocalDpi xmlns:a14="http://schemas.microsoft.com/office/drawing/2010/main" val="0"/>
              </a:ext>
            </a:extLst>
          </a:blip>
          <a:srcRect l="38679" r="17257" b="2"/>
          <a:stretch>
            <a:fillRect/>
          </a:stretch>
        </p:blipFill>
        <p:spPr bwMode="auto">
          <a:xfrm>
            <a:off x="9558410" y="643469"/>
            <a:ext cx="1965960" cy="2375757"/>
          </a:xfrm>
          <a:prstGeom prst="rect">
            <a:avLst/>
          </a:prstGeom>
          <a:noFill/>
          <a:extLst>
            <a:ext uri="{53640926-AAD7-44D8-BBD7-CCE9431645EC}">
              <a14:shadowObscured xmlns:a14="http://schemas.microsoft.com/office/drawing/2010/main"/>
            </a:ext>
          </a:extLst>
        </p:spPr>
      </p:pic>
      <p:sp>
        <p:nvSpPr>
          <p:cNvPr id="14" name="Content Placeholder 13">
            <a:extLst>
              <a:ext uri="{FF2B5EF4-FFF2-40B4-BE49-F238E27FC236}">
                <a16:creationId xmlns:a16="http://schemas.microsoft.com/office/drawing/2014/main" id="{E1565E25-E556-4BF6-9515-FE33401FAB6C}"/>
              </a:ext>
            </a:extLst>
          </p:cNvPr>
          <p:cNvSpPr>
            <a:spLocks noGrp="1"/>
          </p:cNvSpPr>
          <p:nvPr>
            <p:ph idx="1"/>
          </p:nvPr>
        </p:nvSpPr>
        <p:spPr>
          <a:xfrm>
            <a:off x="5290250" y="3429000"/>
            <a:ext cx="6248758" cy="2622808"/>
          </a:xfrm>
        </p:spPr>
        <p:txBody>
          <a:bodyPr anchor="ctr">
            <a:normAutofit/>
          </a:bodyPr>
          <a:lstStyle/>
          <a:p>
            <a:r>
              <a:rPr lang="en-US" sz="2400" dirty="0"/>
              <a:t>1940’s  - Rural hinterland </a:t>
            </a:r>
          </a:p>
          <a:p>
            <a:r>
              <a:rPr lang="en-US" sz="2400" dirty="0"/>
              <a:t>1980’s  - Industrial heartland </a:t>
            </a:r>
          </a:p>
          <a:p>
            <a:r>
              <a:rPr lang="en-US" sz="2400" dirty="0"/>
              <a:t>2040’s  - New residential led mixed used quarter </a:t>
            </a:r>
          </a:p>
        </p:txBody>
      </p:sp>
    </p:spTree>
    <p:extLst>
      <p:ext uri="{BB962C8B-B14F-4D97-AF65-F5344CB8AC3E}">
        <p14:creationId xmlns:p14="http://schemas.microsoft.com/office/powerpoint/2010/main" val="2680046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4407"/>
    </mc:Choice>
    <mc:Fallback xmlns="">
      <p:transition spd="slow" advTm="10440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1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F85096F-E650-46D6-834C-4054E37702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5061BE38-1DAF-49A1-AA3A-7BEB3399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8EFFF24-FCC8-4379-9678-AB3311535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492E8F9-AD41-4334-B292-1AB0F238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74B130F-6E67-4737-BE99-2E32DED07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139C3CB-D4E4-4316-81BE-6D82DB67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56963E-8E83-4807-8E22-2CB7D45F1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3CC54BAD-A4D0-407B-9AFF-01705A05F254}"/>
              </a:ext>
            </a:extLst>
          </p:cNvPr>
          <p:cNvPicPr/>
          <p:nvPr/>
        </p:nvPicPr>
        <p:blipFill rotWithShape="1">
          <a:blip r:embed="rId2">
            <a:extLst>
              <a:ext uri="{28A0092B-C50C-407E-A947-70E740481C1C}">
                <a14:useLocalDpi xmlns:a14="http://schemas.microsoft.com/office/drawing/2010/main" val="0"/>
              </a:ext>
            </a:extLst>
          </a:blip>
          <a:srcRect l="334" r="-1" b="6850"/>
          <a:stretch/>
        </p:blipFill>
        <p:spPr bwMode="auto">
          <a:xfrm>
            <a:off x="616765" y="440815"/>
            <a:ext cx="3516933" cy="2685693"/>
          </a:xfrm>
          <a:prstGeom prst="rect">
            <a:avLst/>
          </a:prstGeom>
          <a:noFill/>
          <a:extLst>
            <a:ext uri="{53640926-AAD7-44D8-BBD7-CCE9431645EC}">
              <a14:shadowObscured xmlns:a14="http://schemas.microsoft.com/office/drawing/2010/main"/>
            </a:ext>
          </a:extLst>
        </p:spPr>
      </p:pic>
      <p:grpSp>
        <p:nvGrpSpPr>
          <p:cNvPr id="42" name="Group 26">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48" name="Straight Connector 27">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30">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6" descr="A picture containing outdoor, way, nature, sidewalk&#10;&#10;Description automatically generated">
            <a:extLst>
              <a:ext uri="{FF2B5EF4-FFF2-40B4-BE49-F238E27FC236}">
                <a16:creationId xmlns:a16="http://schemas.microsoft.com/office/drawing/2014/main" id="{0255A136-3946-48AB-853A-ACB5872EA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167" y="440815"/>
            <a:ext cx="3516933" cy="2497022"/>
          </a:xfrm>
          <a:prstGeom prst="rect">
            <a:avLst/>
          </a:prstGeom>
        </p:spPr>
      </p:pic>
      <p:sp>
        <p:nvSpPr>
          <p:cNvPr id="33" name="Rectangle 3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6" name="Straight Connector 3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Content Placeholder 4" descr="A picture containing sky, outdoor, way, cement&#10;&#10;Description automatically generated">
            <a:extLst>
              <a:ext uri="{FF2B5EF4-FFF2-40B4-BE49-F238E27FC236}">
                <a16:creationId xmlns:a16="http://schemas.microsoft.com/office/drawing/2014/main" id="{205016FD-425A-439D-ACFB-1F2D24B91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569" y="440815"/>
            <a:ext cx="3516933" cy="2338760"/>
          </a:xfrm>
          <a:prstGeom prst="rect">
            <a:avLst/>
          </a:prstGeom>
        </p:spPr>
      </p:pic>
      <p:sp>
        <p:nvSpPr>
          <p:cNvPr id="41" name="Rectangle 4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4" name="Straight Connector 4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FA42E96-E60E-4174-AAD7-1763D0A68B25}"/>
              </a:ext>
            </a:extLst>
          </p:cNvPr>
          <p:cNvSpPr>
            <a:spLocks noGrp="1"/>
          </p:cNvSpPr>
          <p:nvPr>
            <p:ph type="title"/>
          </p:nvPr>
        </p:nvSpPr>
        <p:spPr>
          <a:xfrm>
            <a:off x="630936" y="4018137"/>
            <a:ext cx="4550664" cy="2129586"/>
          </a:xfrm>
          <a:noFill/>
        </p:spPr>
        <p:txBody>
          <a:bodyPr anchor="t">
            <a:normAutofit/>
          </a:bodyPr>
          <a:lstStyle/>
          <a:p>
            <a:r>
              <a:rPr lang="en-GB" sz="4800" dirty="0">
                <a:solidFill>
                  <a:schemeClr val="bg1"/>
                </a:solidFill>
              </a:rPr>
              <a:t>Village renewal </a:t>
            </a:r>
          </a:p>
        </p:txBody>
      </p:sp>
      <p:sp>
        <p:nvSpPr>
          <p:cNvPr id="51" name="Content Placeholder 11">
            <a:extLst>
              <a:ext uri="{FF2B5EF4-FFF2-40B4-BE49-F238E27FC236}">
                <a16:creationId xmlns:a16="http://schemas.microsoft.com/office/drawing/2014/main" id="{01D7C72B-BB6A-47BC-9B47-CDDE1F8E0618}"/>
              </a:ext>
            </a:extLst>
          </p:cNvPr>
          <p:cNvSpPr>
            <a:spLocks noGrp="1"/>
          </p:cNvSpPr>
          <p:nvPr>
            <p:ph idx="1"/>
          </p:nvPr>
        </p:nvSpPr>
        <p:spPr>
          <a:xfrm>
            <a:off x="5486080" y="3520527"/>
            <a:ext cx="5994666" cy="2627215"/>
          </a:xfrm>
          <a:noFill/>
        </p:spPr>
        <p:txBody>
          <a:bodyPr anchor="t">
            <a:noAutofit/>
          </a:bodyPr>
          <a:lstStyle/>
          <a:p>
            <a:r>
              <a:rPr lang="en-US" sz="2400" dirty="0" err="1">
                <a:solidFill>
                  <a:schemeClr val="bg1"/>
                </a:solidFill>
              </a:rPr>
              <a:t>Saggart</a:t>
            </a:r>
            <a:r>
              <a:rPr lang="en-US" sz="2400" dirty="0">
                <a:solidFill>
                  <a:schemeClr val="bg1"/>
                </a:solidFill>
              </a:rPr>
              <a:t> complete </a:t>
            </a:r>
          </a:p>
          <a:p>
            <a:r>
              <a:rPr lang="en-US" sz="2400" dirty="0">
                <a:solidFill>
                  <a:schemeClr val="bg1"/>
                </a:solidFill>
              </a:rPr>
              <a:t>Lucan at design stage – DESTINATION TOWN</a:t>
            </a:r>
          </a:p>
          <a:p>
            <a:r>
              <a:rPr lang="en-US" sz="2400" dirty="0">
                <a:solidFill>
                  <a:schemeClr val="bg1"/>
                </a:solidFill>
              </a:rPr>
              <a:t>Templeogue – onsite once construction opens </a:t>
            </a:r>
          </a:p>
          <a:p>
            <a:r>
              <a:rPr lang="en-US" sz="2400" dirty="0">
                <a:solidFill>
                  <a:schemeClr val="bg1"/>
                </a:solidFill>
              </a:rPr>
              <a:t>€2m District enhancement scheme – 10  initially starting with </a:t>
            </a:r>
            <a:r>
              <a:rPr lang="en-US" sz="2400" dirty="0" err="1">
                <a:solidFill>
                  <a:schemeClr val="bg1"/>
                </a:solidFill>
              </a:rPr>
              <a:t>Castletymon</a:t>
            </a:r>
            <a:r>
              <a:rPr lang="en-US" sz="2400" dirty="0">
                <a:solidFill>
                  <a:schemeClr val="bg1"/>
                </a:solidFill>
              </a:rPr>
              <a:t>, Rosemount, Neilston and </a:t>
            </a:r>
            <a:r>
              <a:rPr lang="en-US" sz="2400" dirty="0" err="1">
                <a:solidFill>
                  <a:schemeClr val="bg1"/>
                </a:solidFill>
              </a:rPr>
              <a:t>Bawnogue</a:t>
            </a:r>
            <a:r>
              <a:rPr lang="en-US" sz="2400" dirty="0">
                <a:solidFill>
                  <a:schemeClr val="bg1"/>
                </a:solidFill>
              </a:rPr>
              <a:t>. </a:t>
            </a:r>
          </a:p>
          <a:p>
            <a:r>
              <a:rPr lang="en-US" sz="2400" dirty="0">
                <a:solidFill>
                  <a:schemeClr val="bg1"/>
                </a:solidFill>
              </a:rPr>
              <a:t>Clondalkin village Center – redesign this year. </a:t>
            </a:r>
          </a:p>
        </p:txBody>
      </p:sp>
    </p:spTree>
    <p:extLst>
      <p:ext uri="{BB962C8B-B14F-4D97-AF65-F5344CB8AC3E}">
        <p14:creationId xmlns:p14="http://schemas.microsoft.com/office/powerpoint/2010/main" val="1461991231"/>
      </p:ext>
    </p:extLst>
  </p:cSld>
  <p:clrMapOvr>
    <a:masterClrMapping/>
  </p:clrMapOvr>
  <mc:AlternateContent xmlns:mc="http://schemas.openxmlformats.org/markup-compatibility/2006" xmlns:p14="http://schemas.microsoft.com/office/powerpoint/2010/main">
    <mc:Choice Requires="p14">
      <p:transition spd="slow" p14:dur="2000" advTm="76009"/>
    </mc:Choice>
    <mc:Fallback xmlns="">
      <p:transition spd="slow" advTm="76009"/>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10;&#10;Description automatically generated">
            <a:extLst>
              <a:ext uri="{FF2B5EF4-FFF2-40B4-BE49-F238E27FC236}">
                <a16:creationId xmlns:a16="http://schemas.microsoft.com/office/drawing/2014/main" id="{2D0CBB4D-2994-42B9-8F92-1D5EF45D2C98}"/>
              </a:ext>
            </a:extLst>
          </p:cNvPr>
          <p:cNvPicPr>
            <a:picLocks noChangeAspect="1"/>
          </p:cNvPicPr>
          <p:nvPr/>
        </p:nvPicPr>
        <p:blipFill rotWithShape="1">
          <a:blip r:embed="rId2">
            <a:extLst>
              <a:ext uri="{28A0092B-C50C-407E-A947-70E740481C1C}">
                <a14:useLocalDpi xmlns:a14="http://schemas.microsoft.com/office/drawing/2010/main" val="0"/>
              </a:ext>
            </a:extLst>
          </a:blip>
          <a:srcRect t="2485" r="-1" b="-1"/>
          <a:stretch/>
        </p:blipFill>
        <p:spPr>
          <a:xfrm>
            <a:off x="-1" y="190"/>
            <a:ext cx="8128855" cy="5291194"/>
          </a:xfrm>
          <a:prstGeom prst="rect">
            <a:avLst/>
          </a:prstGeom>
        </p:spPr>
      </p:pic>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A7DF6E-48B7-4E03-8A96-805F97BC8160}"/>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a:solidFill>
                  <a:srgbClr val="FFFFFF"/>
                </a:solidFill>
                <a:latin typeface="+mj-lt"/>
                <a:ea typeface="+mj-ea"/>
                <a:cs typeface="+mj-cs"/>
              </a:rPr>
              <a:t>North Clondalkin Library </a:t>
            </a:r>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 ceiling&#10;&#10;Description automatically generated">
            <a:extLst>
              <a:ext uri="{FF2B5EF4-FFF2-40B4-BE49-F238E27FC236}">
                <a16:creationId xmlns:a16="http://schemas.microsoft.com/office/drawing/2014/main" id="{49033AD8-1852-4013-9494-7556DF0FA36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537" r="1" b="1"/>
          <a:stretch/>
        </p:blipFill>
        <p:spPr>
          <a:xfrm>
            <a:off x="8128856" y="1"/>
            <a:ext cx="4063143" cy="5291384"/>
          </a:xfrm>
          <a:prstGeom prst="rect">
            <a:avLst/>
          </a:prstGeom>
        </p:spPr>
      </p:pic>
    </p:spTree>
    <p:extLst>
      <p:ext uri="{BB962C8B-B14F-4D97-AF65-F5344CB8AC3E}">
        <p14:creationId xmlns:p14="http://schemas.microsoft.com/office/powerpoint/2010/main" val="1653458593"/>
      </p:ext>
    </p:extLst>
  </p:cSld>
  <p:clrMapOvr>
    <a:masterClrMapping/>
  </p:clrMapOvr>
  <mc:AlternateContent xmlns:mc="http://schemas.openxmlformats.org/markup-compatibility/2006" xmlns:p14="http://schemas.microsoft.com/office/powerpoint/2010/main">
    <mc:Choice Requires="p14">
      <p:transition spd="slow" p14:dur="2000" advTm="20327"/>
    </mc:Choice>
    <mc:Fallback xmlns="">
      <p:transition spd="slow" advTm="20327"/>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1F294-76C0-44B5-9D73-FBAAE7959A3D}"/>
              </a:ext>
            </a:extLst>
          </p:cNvPr>
          <p:cNvSpPr>
            <a:spLocks noGrp="1"/>
          </p:cNvSpPr>
          <p:nvPr>
            <p:ph type="title"/>
          </p:nvPr>
        </p:nvSpPr>
        <p:spPr>
          <a:xfrm>
            <a:off x="5021821" y="4004732"/>
            <a:ext cx="6465287" cy="1324235"/>
          </a:xfrm>
        </p:spPr>
        <p:txBody>
          <a:bodyPr vert="horz" lIns="91440" tIns="45720" rIns="91440" bIns="45720" rtlCol="0" anchor="b">
            <a:normAutofit/>
          </a:bodyPr>
          <a:lstStyle/>
          <a:p>
            <a:r>
              <a:rPr lang="en-US"/>
              <a:t>Templeogue Intergenerational Centre </a:t>
            </a:r>
          </a:p>
        </p:txBody>
      </p:sp>
      <p:sp>
        <p:nvSpPr>
          <p:cNvPr id="12" name="Rectangle 11">
            <a:extLst>
              <a:ext uri="{FF2B5EF4-FFF2-40B4-BE49-F238E27FC236}">
                <a16:creationId xmlns:a16="http://schemas.microsoft.com/office/drawing/2014/main" id="{2BE2D1B8-0887-4D2B-8C42-999040132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sky, tree, outdoor&#10;&#10;Description automatically generated">
            <a:extLst>
              <a:ext uri="{FF2B5EF4-FFF2-40B4-BE49-F238E27FC236}">
                <a16:creationId xmlns:a16="http://schemas.microsoft.com/office/drawing/2014/main" id="{0DD0652A-FF35-4BC6-AB66-EBC62FC75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66" y="968650"/>
            <a:ext cx="3483526" cy="1959483"/>
          </a:xfrm>
          <a:prstGeom prst="rect">
            <a:avLst/>
          </a:prstGeom>
        </p:spPr>
      </p:pic>
      <p:sp>
        <p:nvSpPr>
          <p:cNvPr id="27" name="Rectangle 13">
            <a:extLst>
              <a:ext uri="{FF2B5EF4-FFF2-40B4-BE49-F238E27FC236}">
                <a16:creationId xmlns:a16="http://schemas.microsoft.com/office/drawing/2014/main" id="{FA085277-BAF7-40CC-A608-B030CA969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people sitting and standing in front of a crowd&#10;&#10;Description automatically generated">
            <a:extLst>
              <a:ext uri="{FF2B5EF4-FFF2-40B4-BE49-F238E27FC236}">
                <a16:creationId xmlns:a16="http://schemas.microsoft.com/office/drawing/2014/main" id="{AA5260CF-A931-4FF1-A3FE-754197463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338" y="1012456"/>
            <a:ext cx="2804299" cy="1871869"/>
          </a:xfrm>
          <a:prstGeom prst="rect">
            <a:avLst/>
          </a:prstGeom>
        </p:spPr>
      </p:pic>
      <p:sp>
        <p:nvSpPr>
          <p:cNvPr id="16" name="Rectangle 15">
            <a:extLst>
              <a:ext uri="{FF2B5EF4-FFF2-40B4-BE49-F238E27FC236}">
                <a16:creationId xmlns:a16="http://schemas.microsoft.com/office/drawing/2014/main" id="{64009F90-86BF-44AE-B0EB-D68140E0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A picture containing text, electronics&#10;&#10;Description automatically generated">
            <a:extLst>
              <a:ext uri="{FF2B5EF4-FFF2-40B4-BE49-F238E27FC236}">
                <a16:creationId xmlns:a16="http://schemas.microsoft.com/office/drawing/2014/main" id="{27AD2F9B-0700-4C60-9254-3615E07A577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0681" t="12119" r="13393" b="16527"/>
          <a:stretch/>
        </p:blipFill>
        <p:spPr>
          <a:xfrm>
            <a:off x="8808753" y="961474"/>
            <a:ext cx="2775335" cy="1845313"/>
          </a:xfrm>
          <a:prstGeom prst="rect">
            <a:avLst/>
          </a:prstGeom>
        </p:spPr>
      </p:pic>
      <p:pic>
        <p:nvPicPr>
          <p:cNvPr id="7" name="Picture 6" descr="A large empty room with a wooden floor&#10;&#10;Description automatically generated">
            <a:extLst>
              <a:ext uri="{FF2B5EF4-FFF2-40B4-BE49-F238E27FC236}">
                <a16:creationId xmlns:a16="http://schemas.microsoft.com/office/drawing/2014/main" id="{9FD740E7-7E0E-4C33-B7C6-F0FB239D3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366" y="3649600"/>
            <a:ext cx="3483526" cy="2325253"/>
          </a:xfrm>
          <a:prstGeom prst="rect">
            <a:avLst/>
          </a:prstGeom>
        </p:spPr>
      </p:pic>
      <p:cxnSp>
        <p:nvCxnSpPr>
          <p:cNvPr id="28" name="Straight Connector 17">
            <a:extLst>
              <a:ext uri="{FF2B5EF4-FFF2-40B4-BE49-F238E27FC236}">
                <a16:creationId xmlns:a16="http://schemas.microsoft.com/office/drawing/2014/main" id="{14254369-4B26-4D6A-A4CD-BE3438297C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392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5156"/>
    </mc:Choice>
    <mc:Fallback xmlns="">
      <p:transition spd="slow" advTm="10515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5">
            <a:extLst>
              <a:ext uri="{FF2B5EF4-FFF2-40B4-BE49-F238E27FC236}">
                <a16:creationId xmlns:a16="http://schemas.microsoft.com/office/drawing/2014/main" id="{DFD062EA-AA09-4967-B627-0540FBDD3F25}"/>
              </a:ext>
            </a:extLst>
          </p:cNvPr>
          <p:cNvSpPr>
            <a:spLocks noChangeArrowheads="1"/>
          </p:cNvSpPr>
          <p:nvPr/>
        </p:nvSpPr>
        <p:spPr bwMode="auto">
          <a:xfrm>
            <a:off x="-311714" y="6052589"/>
            <a:ext cx="9076549" cy="346624"/>
          </a:xfrm>
          <a:prstGeom prst="ellipse">
            <a:avLst/>
          </a:prstGeom>
          <a:solidFill>
            <a:srgbClr val="A7A5A5">
              <a:alpha val="25000"/>
            </a:srgb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 name="Group 1">
            <a:extLst>
              <a:ext uri="{FF2B5EF4-FFF2-40B4-BE49-F238E27FC236}">
                <a16:creationId xmlns:a16="http://schemas.microsoft.com/office/drawing/2014/main" id="{EA73B28E-569F-4A4A-AE9B-CA8433AD46E2}"/>
              </a:ext>
            </a:extLst>
          </p:cNvPr>
          <p:cNvGrpSpPr/>
          <p:nvPr/>
        </p:nvGrpSpPr>
        <p:grpSpPr>
          <a:xfrm>
            <a:off x="188907" y="1363980"/>
            <a:ext cx="9846381" cy="5494020"/>
            <a:chOff x="185901" y="1363980"/>
            <a:chExt cx="8237562" cy="4815967"/>
          </a:xfrm>
        </p:grpSpPr>
        <p:sp>
          <p:nvSpPr>
            <p:cNvPr id="9" name="Freeform 6">
              <a:extLst>
                <a:ext uri="{FF2B5EF4-FFF2-40B4-BE49-F238E27FC236}">
                  <a16:creationId xmlns:a16="http://schemas.microsoft.com/office/drawing/2014/main" id="{8BA37E22-548B-4666-89E7-A7899282E668}"/>
                </a:ext>
              </a:extLst>
            </p:cNvPr>
            <p:cNvSpPr>
              <a:spLocks/>
            </p:cNvSpPr>
            <p:nvPr/>
          </p:nvSpPr>
          <p:spPr bwMode="auto">
            <a:xfrm>
              <a:off x="915911" y="1363980"/>
              <a:ext cx="6777541" cy="4567816"/>
            </a:xfrm>
            <a:custGeom>
              <a:avLst/>
              <a:gdLst>
                <a:gd name="T0" fmla="*/ 4215 w 4215"/>
                <a:gd name="T1" fmla="*/ 2840 h 2840"/>
                <a:gd name="T2" fmla="*/ 4215 w 4215"/>
                <a:gd name="T3" fmla="*/ 226 h 2840"/>
                <a:gd name="T4" fmla="*/ 3990 w 4215"/>
                <a:gd name="T5" fmla="*/ 0 h 2840"/>
                <a:gd name="T6" fmla="*/ 225 w 4215"/>
                <a:gd name="T7" fmla="*/ 0 h 2840"/>
                <a:gd name="T8" fmla="*/ 0 w 4215"/>
                <a:gd name="T9" fmla="*/ 226 h 2840"/>
                <a:gd name="T10" fmla="*/ 0 w 4215"/>
                <a:gd name="T11" fmla="*/ 2840 h 2840"/>
                <a:gd name="T12" fmla="*/ 4215 w 4215"/>
                <a:gd name="T13" fmla="*/ 2840 h 2840"/>
              </a:gdLst>
              <a:ahLst/>
              <a:cxnLst>
                <a:cxn ang="0">
                  <a:pos x="T0" y="T1"/>
                </a:cxn>
                <a:cxn ang="0">
                  <a:pos x="T2" y="T3"/>
                </a:cxn>
                <a:cxn ang="0">
                  <a:pos x="T4" y="T5"/>
                </a:cxn>
                <a:cxn ang="0">
                  <a:pos x="T6" y="T7"/>
                </a:cxn>
                <a:cxn ang="0">
                  <a:pos x="T8" y="T9"/>
                </a:cxn>
                <a:cxn ang="0">
                  <a:pos x="T10" y="T11"/>
                </a:cxn>
                <a:cxn ang="0">
                  <a:pos x="T12" y="T13"/>
                </a:cxn>
              </a:cxnLst>
              <a:rect l="0" t="0" r="r" b="b"/>
              <a:pathLst>
                <a:path w="4215" h="2840">
                  <a:moveTo>
                    <a:pt x="4215" y="2840"/>
                  </a:moveTo>
                  <a:cubicBezTo>
                    <a:pt x="4215" y="226"/>
                    <a:pt x="4215" y="226"/>
                    <a:pt x="4215" y="226"/>
                  </a:cubicBezTo>
                  <a:cubicBezTo>
                    <a:pt x="4215" y="101"/>
                    <a:pt x="4115" y="0"/>
                    <a:pt x="3990" y="0"/>
                  </a:cubicBezTo>
                  <a:cubicBezTo>
                    <a:pt x="225" y="0"/>
                    <a:pt x="225" y="0"/>
                    <a:pt x="225" y="0"/>
                  </a:cubicBezTo>
                  <a:cubicBezTo>
                    <a:pt x="101" y="0"/>
                    <a:pt x="0" y="101"/>
                    <a:pt x="0" y="226"/>
                  </a:cubicBezTo>
                  <a:cubicBezTo>
                    <a:pt x="0" y="2840"/>
                    <a:pt x="0" y="2840"/>
                    <a:pt x="0" y="2840"/>
                  </a:cubicBezTo>
                  <a:lnTo>
                    <a:pt x="4215" y="2840"/>
                  </a:lnTo>
                  <a:close/>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 name="Freeform 7">
              <a:extLst>
                <a:ext uri="{FF2B5EF4-FFF2-40B4-BE49-F238E27FC236}">
                  <a16:creationId xmlns:a16="http://schemas.microsoft.com/office/drawing/2014/main" id="{33BD3300-3678-4D10-AA6E-24FB830B7E04}"/>
                </a:ext>
              </a:extLst>
            </p:cNvPr>
            <p:cNvSpPr>
              <a:spLocks/>
            </p:cNvSpPr>
            <p:nvPr/>
          </p:nvSpPr>
          <p:spPr bwMode="auto">
            <a:xfrm>
              <a:off x="185901" y="5964620"/>
              <a:ext cx="8237562" cy="215327"/>
            </a:xfrm>
            <a:custGeom>
              <a:avLst/>
              <a:gdLst>
                <a:gd name="T0" fmla="*/ 5006 w 5123"/>
                <a:gd name="T1" fmla="*/ 134 h 134"/>
                <a:gd name="T2" fmla="*/ 117 w 5123"/>
                <a:gd name="T3" fmla="*/ 134 h 134"/>
                <a:gd name="T4" fmla="*/ 0 w 5123"/>
                <a:gd name="T5" fmla="*/ 0 h 134"/>
                <a:gd name="T6" fmla="*/ 5123 w 5123"/>
                <a:gd name="T7" fmla="*/ 0 h 134"/>
                <a:gd name="T8" fmla="*/ 5006 w 5123"/>
                <a:gd name="T9" fmla="*/ 134 h 134"/>
              </a:gdLst>
              <a:ahLst/>
              <a:cxnLst>
                <a:cxn ang="0">
                  <a:pos x="T0" y="T1"/>
                </a:cxn>
                <a:cxn ang="0">
                  <a:pos x="T2" y="T3"/>
                </a:cxn>
                <a:cxn ang="0">
                  <a:pos x="T4" y="T5"/>
                </a:cxn>
                <a:cxn ang="0">
                  <a:pos x="T6" y="T7"/>
                </a:cxn>
                <a:cxn ang="0">
                  <a:pos x="T8" y="T9"/>
                </a:cxn>
              </a:cxnLst>
              <a:rect l="0" t="0" r="r" b="b"/>
              <a:pathLst>
                <a:path w="5123" h="134">
                  <a:moveTo>
                    <a:pt x="5006" y="134"/>
                  </a:moveTo>
                  <a:cubicBezTo>
                    <a:pt x="117" y="134"/>
                    <a:pt x="117" y="134"/>
                    <a:pt x="117" y="134"/>
                  </a:cubicBezTo>
                  <a:cubicBezTo>
                    <a:pt x="16" y="134"/>
                    <a:pt x="0" y="0"/>
                    <a:pt x="0" y="0"/>
                  </a:cubicBezTo>
                  <a:cubicBezTo>
                    <a:pt x="5123" y="0"/>
                    <a:pt x="5123" y="0"/>
                    <a:pt x="5123" y="0"/>
                  </a:cubicBezTo>
                  <a:cubicBezTo>
                    <a:pt x="5123" y="0"/>
                    <a:pt x="5107" y="134"/>
                    <a:pt x="5006" y="134"/>
                  </a:cubicBezTo>
                  <a:close/>
                </a:path>
              </a:pathLst>
            </a:custGeom>
            <a:solidFill>
              <a:srgbClr val="BBBD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Rectangle 8">
              <a:extLst>
                <a:ext uri="{FF2B5EF4-FFF2-40B4-BE49-F238E27FC236}">
                  <a16:creationId xmlns:a16="http://schemas.microsoft.com/office/drawing/2014/main" id="{BD918F9C-DB44-40D9-A939-B1DEBC7FDD1D}"/>
                </a:ext>
              </a:extLst>
            </p:cNvPr>
            <p:cNvSpPr>
              <a:spLocks noChangeArrowheads="1"/>
            </p:cNvSpPr>
            <p:nvPr/>
          </p:nvSpPr>
          <p:spPr bwMode="auto">
            <a:xfrm>
              <a:off x="185901" y="5879278"/>
              <a:ext cx="8237562" cy="122106"/>
            </a:xfrm>
            <a:prstGeom prst="rect">
              <a:avLst/>
            </a:prstGeom>
            <a:solidFill>
              <a:srgbClr val="E6E6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Rectangle 9">
              <a:extLst>
                <a:ext uri="{FF2B5EF4-FFF2-40B4-BE49-F238E27FC236}">
                  <a16:creationId xmlns:a16="http://schemas.microsoft.com/office/drawing/2014/main" id="{8FDC559A-5662-458C-BA04-78690DE25649}"/>
                </a:ext>
              </a:extLst>
            </p:cNvPr>
            <p:cNvSpPr>
              <a:spLocks noChangeArrowheads="1"/>
            </p:cNvSpPr>
            <p:nvPr/>
          </p:nvSpPr>
          <p:spPr bwMode="auto">
            <a:xfrm>
              <a:off x="3509023" y="5879278"/>
              <a:ext cx="1591317" cy="69587"/>
            </a:xfrm>
            <a:prstGeom prst="rect">
              <a:avLst/>
            </a:prstGeom>
            <a:solidFill>
              <a:srgbClr val="BBBD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Rectangle 10">
              <a:extLst>
                <a:ext uri="{FF2B5EF4-FFF2-40B4-BE49-F238E27FC236}">
                  <a16:creationId xmlns:a16="http://schemas.microsoft.com/office/drawing/2014/main" id="{E017B84E-3B8C-4583-B398-FA8C263A13E5}"/>
                </a:ext>
              </a:extLst>
            </p:cNvPr>
            <p:cNvSpPr>
              <a:spLocks noChangeArrowheads="1"/>
            </p:cNvSpPr>
            <p:nvPr/>
          </p:nvSpPr>
          <p:spPr bwMode="auto">
            <a:xfrm>
              <a:off x="1179818" y="1682738"/>
              <a:ext cx="6249728" cy="3950721"/>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id-ID" dirty="0"/>
            </a:p>
          </p:txBody>
        </p:sp>
      </p:grpSp>
      <p:graphicFrame>
        <p:nvGraphicFramePr>
          <p:cNvPr id="6" name="Chart 5">
            <a:extLst>
              <a:ext uri="{FF2B5EF4-FFF2-40B4-BE49-F238E27FC236}">
                <a16:creationId xmlns:a16="http://schemas.microsoft.com/office/drawing/2014/main" id="{B0AC8C64-C1FE-43F6-986F-88F65982D24A}"/>
              </a:ext>
            </a:extLst>
          </p:cNvPr>
          <p:cNvGraphicFramePr/>
          <p:nvPr/>
        </p:nvGraphicFramePr>
        <p:xfrm>
          <a:off x="2892001" y="2151012"/>
          <a:ext cx="5103155" cy="379883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654A54A-EE9B-4E82-9002-0AF234E69CDA}"/>
              </a:ext>
            </a:extLst>
          </p:cNvPr>
          <p:cNvSpPr txBox="1"/>
          <p:nvPr/>
        </p:nvSpPr>
        <p:spPr>
          <a:xfrm>
            <a:off x="7459893" y="2567787"/>
            <a:ext cx="1422741" cy="369332"/>
          </a:xfrm>
          <a:prstGeom prst="rect">
            <a:avLst/>
          </a:prstGeom>
          <a:noFill/>
        </p:spPr>
        <p:txBody>
          <a:bodyPr wrap="square" rtlCol="0">
            <a:spAutoFit/>
          </a:bodyPr>
          <a:lstStyle/>
          <a:p>
            <a:r>
              <a:rPr lang="en-IE" dirty="0"/>
              <a:t>17,991,814</a:t>
            </a:r>
          </a:p>
        </p:txBody>
      </p:sp>
      <p:sp>
        <p:nvSpPr>
          <p:cNvPr id="125" name="TextBox 124">
            <a:extLst>
              <a:ext uri="{FF2B5EF4-FFF2-40B4-BE49-F238E27FC236}">
                <a16:creationId xmlns:a16="http://schemas.microsoft.com/office/drawing/2014/main" id="{96586108-E6F2-4930-AB0E-4126F593D183}"/>
              </a:ext>
            </a:extLst>
          </p:cNvPr>
          <p:cNvSpPr txBox="1"/>
          <p:nvPr/>
        </p:nvSpPr>
        <p:spPr>
          <a:xfrm>
            <a:off x="5983880" y="3456128"/>
            <a:ext cx="1566212" cy="369332"/>
          </a:xfrm>
          <a:prstGeom prst="rect">
            <a:avLst/>
          </a:prstGeom>
          <a:noFill/>
        </p:spPr>
        <p:txBody>
          <a:bodyPr wrap="square" rtlCol="0">
            <a:spAutoFit/>
          </a:bodyPr>
          <a:lstStyle/>
          <a:p>
            <a:r>
              <a:rPr lang="en-IE" dirty="0"/>
              <a:t>11,640,670</a:t>
            </a:r>
          </a:p>
        </p:txBody>
      </p:sp>
      <p:sp>
        <p:nvSpPr>
          <p:cNvPr id="52" name="Title 1">
            <a:extLst>
              <a:ext uri="{FF2B5EF4-FFF2-40B4-BE49-F238E27FC236}">
                <a16:creationId xmlns:a16="http://schemas.microsoft.com/office/drawing/2014/main" id="{0FAE9C00-763A-44B3-9F7B-C93851BB2D37}"/>
              </a:ext>
            </a:extLst>
          </p:cNvPr>
          <p:cNvSpPr>
            <a:spLocks noGrp="1"/>
          </p:cNvSpPr>
          <p:nvPr>
            <p:ph type="title"/>
          </p:nvPr>
        </p:nvSpPr>
        <p:spPr>
          <a:xfrm>
            <a:off x="2662907" y="341830"/>
            <a:ext cx="6658724" cy="628136"/>
          </a:xfrm>
        </p:spPr>
        <p:txBody>
          <a:bodyPr>
            <a:normAutofit fontScale="90000"/>
          </a:bodyPr>
          <a:lstStyle/>
          <a:p>
            <a:r>
              <a:rPr lang="en-IE" dirty="0"/>
              <a:t>IMPRESSIONS GROWTH</a:t>
            </a:r>
            <a:endParaRPr lang="id-ID" dirty="0"/>
          </a:p>
        </p:txBody>
      </p:sp>
      <p:sp>
        <p:nvSpPr>
          <p:cNvPr id="3" name="TextBox 2">
            <a:extLst>
              <a:ext uri="{FF2B5EF4-FFF2-40B4-BE49-F238E27FC236}">
                <a16:creationId xmlns:a16="http://schemas.microsoft.com/office/drawing/2014/main" id="{B3399EF3-43FF-4A05-8DB3-27E8D26B1270}"/>
              </a:ext>
            </a:extLst>
          </p:cNvPr>
          <p:cNvSpPr txBox="1"/>
          <p:nvPr/>
        </p:nvSpPr>
        <p:spPr>
          <a:xfrm>
            <a:off x="1702920" y="2567787"/>
            <a:ext cx="1422741" cy="369332"/>
          </a:xfrm>
          <a:prstGeom prst="rect">
            <a:avLst/>
          </a:prstGeom>
          <a:noFill/>
        </p:spPr>
        <p:txBody>
          <a:bodyPr wrap="square" rtlCol="0">
            <a:spAutoFit/>
          </a:bodyPr>
          <a:lstStyle/>
          <a:p>
            <a:r>
              <a:rPr lang="en-IE" dirty="0"/>
              <a:t>2020</a:t>
            </a:r>
          </a:p>
        </p:txBody>
      </p:sp>
      <p:sp>
        <p:nvSpPr>
          <p:cNvPr id="4" name="TextBox 3">
            <a:extLst>
              <a:ext uri="{FF2B5EF4-FFF2-40B4-BE49-F238E27FC236}">
                <a16:creationId xmlns:a16="http://schemas.microsoft.com/office/drawing/2014/main" id="{FA70CFBB-1DFE-4A83-B872-5BBA4F3DAD3D}"/>
              </a:ext>
            </a:extLst>
          </p:cNvPr>
          <p:cNvSpPr txBox="1"/>
          <p:nvPr/>
        </p:nvSpPr>
        <p:spPr>
          <a:xfrm>
            <a:off x="1709939" y="3456128"/>
            <a:ext cx="1319357" cy="369332"/>
          </a:xfrm>
          <a:prstGeom prst="rect">
            <a:avLst/>
          </a:prstGeom>
          <a:noFill/>
        </p:spPr>
        <p:txBody>
          <a:bodyPr wrap="square" rtlCol="0">
            <a:spAutoFit/>
          </a:bodyPr>
          <a:lstStyle/>
          <a:p>
            <a:r>
              <a:rPr lang="en-IE" dirty="0"/>
              <a:t>2019</a:t>
            </a:r>
          </a:p>
        </p:txBody>
      </p:sp>
      <p:sp>
        <p:nvSpPr>
          <p:cNvPr id="5" name="TextBox 4">
            <a:extLst>
              <a:ext uri="{FF2B5EF4-FFF2-40B4-BE49-F238E27FC236}">
                <a16:creationId xmlns:a16="http://schemas.microsoft.com/office/drawing/2014/main" id="{191C3353-7C96-4BD0-AC63-8BDACFA753BC}"/>
              </a:ext>
            </a:extLst>
          </p:cNvPr>
          <p:cNvSpPr txBox="1"/>
          <p:nvPr/>
        </p:nvSpPr>
        <p:spPr>
          <a:xfrm>
            <a:off x="1702919" y="4345641"/>
            <a:ext cx="1326377" cy="369332"/>
          </a:xfrm>
          <a:prstGeom prst="rect">
            <a:avLst/>
          </a:prstGeom>
          <a:noFill/>
        </p:spPr>
        <p:txBody>
          <a:bodyPr wrap="square" rtlCol="0">
            <a:spAutoFit/>
          </a:bodyPr>
          <a:lstStyle/>
          <a:p>
            <a:r>
              <a:rPr lang="en-IE" dirty="0"/>
              <a:t>2018</a:t>
            </a:r>
          </a:p>
        </p:txBody>
      </p:sp>
      <p:sp>
        <p:nvSpPr>
          <p:cNvPr id="14" name="TextBox 13">
            <a:extLst>
              <a:ext uri="{FF2B5EF4-FFF2-40B4-BE49-F238E27FC236}">
                <a16:creationId xmlns:a16="http://schemas.microsoft.com/office/drawing/2014/main" id="{B8CDF4FF-6FFE-452E-A0FF-0E685584FDA3}"/>
              </a:ext>
            </a:extLst>
          </p:cNvPr>
          <p:cNvSpPr txBox="1"/>
          <p:nvPr/>
        </p:nvSpPr>
        <p:spPr>
          <a:xfrm>
            <a:off x="1709938" y="5163076"/>
            <a:ext cx="1319358" cy="369332"/>
          </a:xfrm>
          <a:prstGeom prst="rect">
            <a:avLst/>
          </a:prstGeom>
          <a:noFill/>
        </p:spPr>
        <p:txBody>
          <a:bodyPr wrap="square" rtlCol="0">
            <a:spAutoFit/>
          </a:bodyPr>
          <a:lstStyle/>
          <a:p>
            <a:r>
              <a:rPr lang="en-IE" dirty="0"/>
              <a:t>2017</a:t>
            </a:r>
          </a:p>
        </p:txBody>
      </p:sp>
    </p:spTree>
    <p:extLst>
      <p:ext uri="{BB962C8B-B14F-4D97-AF65-F5344CB8AC3E}">
        <p14:creationId xmlns:p14="http://schemas.microsoft.com/office/powerpoint/2010/main" val="2318030548"/>
      </p:ext>
    </p:extLst>
  </p:cSld>
  <p:clrMapOvr>
    <a:masterClrMapping/>
  </p:clrMapOvr>
  <mc:AlternateContent xmlns:mc="http://schemas.openxmlformats.org/markup-compatibility/2006" xmlns:p14="http://schemas.microsoft.com/office/powerpoint/2010/main">
    <mc:Choice Requires="p14">
      <p:transition spd="slow" p14:dur="2000" advTm="16798"/>
    </mc:Choice>
    <mc:Fallback xmlns="">
      <p:transition spd="slow" advTm="1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CBC88C-0342-4A15-8EEA-F017667184B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err="1">
                <a:solidFill>
                  <a:srgbClr val="FFFFFF"/>
                </a:solidFill>
              </a:rPr>
              <a:t>Kiltipper</a:t>
            </a:r>
            <a:r>
              <a:rPr lang="en-US" sz="3600" dirty="0">
                <a:solidFill>
                  <a:srgbClr val="FFFFFF"/>
                </a:solidFill>
              </a:rPr>
              <a:t> pitches</a:t>
            </a:r>
            <a:br>
              <a:rPr lang="en-US" sz="3600" dirty="0">
                <a:solidFill>
                  <a:srgbClr val="FFFFFF"/>
                </a:solidFill>
              </a:rPr>
            </a:br>
            <a:br>
              <a:rPr lang="en-US" sz="3600" dirty="0">
                <a:solidFill>
                  <a:srgbClr val="FFFFFF"/>
                </a:solidFill>
              </a:rPr>
            </a:br>
            <a:br>
              <a:rPr lang="en-US" sz="3600" dirty="0">
                <a:solidFill>
                  <a:srgbClr val="FFFFFF"/>
                </a:solidFill>
              </a:rPr>
            </a:br>
            <a:r>
              <a:rPr lang="en-US" sz="3600" dirty="0">
                <a:solidFill>
                  <a:srgbClr val="FFFFFF"/>
                </a:solidFill>
              </a:rPr>
              <a:t>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B666438E-4F6C-4678-841E-023E406BAF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68"/>
          <a:stretch/>
        </p:blipFill>
        <p:spPr>
          <a:xfrm>
            <a:off x="976251" y="942538"/>
            <a:ext cx="7163222" cy="4808332"/>
          </a:xfrm>
          <a:prstGeom prst="rect">
            <a:avLst/>
          </a:prstGeom>
          <a:effectLst/>
        </p:spPr>
      </p:pic>
    </p:spTree>
    <p:extLst>
      <p:ext uri="{BB962C8B-B14F-4D97-AF65-F5344CB8AC3E}">
        <p14:creationId xmlns:p14="http://schemas.microsoft.com/office/powerpoint/2010/main" val="2474887423"/>
      </p:ext>
    </p:extLst>
  </p:cSld>
  <p:clrMapOvr>
    <a:masterClrMapping/>
  </p:clrMapOvr>
  <mc:AlternateContent xmlns:mc="http://schemas.openxmlformats.org/markup-compatibility/2006" xmlns:p14="http://schemas.microsoft.com/office/powerpoint/2010/main">
    <mc:Choice Requires="p14">
      <p:transition spd="slow" p14:dur="2000" advTm="27223"/>
    </mc:Choice>
    <mc:Fallback xmlns="">
      <p:transition spd="slow" advTm="2722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8B4E316-8DE3-459D-8CAD-92DB7DAF3155}"/>
              </a:ext>
            </a:extLst>
          </p:cNvPr>
          <p:cNvSpPr>
            <a:spLocks noGrp="1"/>
          </p:cNvSpPr>
          <p:nvPr>
            <p:ph type="title"/>
          </p:nvPr>
        </p:nvSpPr>
        <p:spPr>
          <a:xfrm>
            <a:off x="673749" y="375636"/>
            <a:ext cx="3649703" cy="1714500"/>
          </a:xfrm>
        </p:spPr>
        <p:txBody>
          <a:bodyPr>
            <a:normAutofit/>
          </a:bodyPr>
          <a:lstStyle/>
          <a:p>
            <a:r>
              <a:rPr lang="en-GB" sz="2800" dirty="0" err="1"/>
              <a:t>Killinardin</a:t>
            </a:r>
            <a:r>
              <a:rPr lang="en-GB" sz="2800" dirty="0"/>
              <a:t> park </a:t>
            </a:r>
          </a:p>
        </p:txBody>
      </p:sp>
      <p:cxnSp>
        <p:nvCxnSpPr>
          <p:cNvPr id="27" name="Straight Connector 26">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10">
            <a:extLst>
              <a:ext uri="{FF2B5EF4-FFF2-40B4-BE49-F238E27FC236}">
                <a16:creationId xmlns:a16="http://schemas.microsoft.com/office/drawing/2014/main" id="{2FCA1458-7331-47BA-B612-41FD91C9E04F}"/>
              </a:ext>
            </a:extLst>
          </p:cNvPr>
          <p:cNvSpPr>
            <a:spLocks noGrp="1"/>
          </p:cNvSpPr>
          <p:nvPr>
            <p:ph idx="1"/>
          </p:nvPr>
        </p:nvSpPr>
        <p:spPr>
          <a:xfrm>
            <a:off x="4793019" y="374904"/>
            <a:ext cx="6725232" cy="1714500"/>
          </a:xfrm>
        </p:spPr>
        <p:txBody>
          <a:bodyPr anchor="ctr">
            <a:normAutofit/>
          </a:bodyPr>
          <a:lstStyle/>
          <a:p>
            <a:r>
              <a:rPr lang="en-US" sz="1700" dirty="0"/>
              <a:t>€2.5m investment </a:t>
            </a:r>
          </a:p>
          <a:p>
            <a:r>
              <a:rPr lang="en-US" sz="1700" dirty="0"/>
              <a:t>New playing fields , leisure walks , playground, pump track , outdoor gym , biodiversity areas , cycle track </a:t>
            </a:r>
          </a:p>
          <a:p>
            <a:r>
              <a:rPr lang="en-US" sz="1700" dirty="0"/>
              <a:t>Connections to Sean Walsh park and onto dodder valley </a:t>
            </a:r>
          </a:p>
          <a:p>
            <a:r>
              <a:rPr lang="en-US" sz="1700" dirty="0"/>
              <a:t>Potential connections back to </a:t>
            </a:r>
            <a:r>
              <a:rPr lang="en-US" sz="1700" dirty="0" err="1"/>
              <a:t>jobstwon</a:t>
            </a:r>
            <a:r>
              <a:rPr lang="en-US" sz="1700" dirty="0"/>
              <a:t> and butler McGee park. </a:t>
            </a:r>
          </a:p>
        </p:txBody>
      </p:sp>
      <p:pic>
        <p:nvPicPr>
          <p:cNvPr id="5" name="Content Placeholder 4" descr="Map&#10;&#10;Description automatically generated">
            <a:extLst>
              <a:ext uri="{FF2B5EF4-FFF2-40B4-BE49-F238E27FC236}">
                <a16:creationId xmlns:a16="http://schemas.microsoft.com/office/drawing/2014/main" id="{C55B565B-CBB4-493E-BD74-B836A71A2FF4}"/>
              </a:ext>
            </a:extLst>
          </p:cNvPr>
          <p:cNvPicPr>
            <a:picLocks noChangeAspect="1"/>
          </p:cNvPicPr>
          <p:nvPr/>
        </p:nvPicPr>
        <p:blipFill rotWithShape="1">
          <a:blip r:embed="rId2">
            <a:extLst>
              <a:ext uri="{28A0092B-C50C-407E-A947-70E740481C1C}">
                <a14:useLocalDpi xmlns:a14="http://schemas.microsoft.com/office/drawing/2010/main" val="0"/>
              </a:ext>
            </a:extLst>
          </a:blip>
          <a:srcRect l="21360" r="13739" b="3"/>
          <a:stretch/>
        </p:blipFill>
        <p:spPr>
          <a:xfrm>
            <a:off x="673749" y="2273733"/>
            <a:ext cx="3716238" cy="4051011"/>
          </a:xfrm>
          <a:prstGeom prst="rect">
            <a:avLst/>
          </a:prstGeom>
        </p:spPr>
      </p:pic>
      <p:pic>
        <p:nvPicPr>
          <p:cNvPr id="7" name="Picture 6" descr="Map&#10;&#10;Description automatically generated">
            <a:extLst>
              <a:ext uri="{FF2B5EF4-FFF2-40B4-BE49-F238E27FC236}">
                <a16:creationId xmlns:a16="http://schemas.microsoft.com/office/drawing/2014/main" id="{58DF71ED-D8E1-4413-8440-D2BE6EA6BD62}"/>
              </a:ext>
            </a:extLst>
          </p:cNvPr>
          <p:cNvPicPr>
            <a:picLocks noChangeAspect="1"/>
          </p:cNvPicPr>
          <p:nvPr/>
        </p:nvPicPr>
        <p:blipFill rotWithShape="1">
          <a:blip r:embed="rId3">
            <a:extLst>
              <a:ext uri="{28A0092B-C50C-407E-A947-70E740481C1C}">
                <a14:useLocalDpi xmlns:a14="http://schemas.microsoft.com/office/drawing/2010/main" val="0"/>
              </a:ext>
            </a:extLst>
          </a:blip>
          <a:srcRect r="139"/>
          <a:stretch/>
        </p:blipFill>
        <p:spPr>
          <a:xfrm>
            <a:off x="4719344" y="2276856"/>
            <a:ext cx="6798905" cy="4051011"/>
          </a:xfrm>
          <a:prstGeom prst="rect">
            <a:avLst/>
          </a:prstGeom>
        </p:spPr>
      </p:pic>
    </p:spTree>
    <p:extLst>
      <p:ext uri="{BB962C8B-B14F-4D97-AF65-F5344CB8AC3E}">
        <p14:creationId xmlns:p14="http://schemas.microsoft.com/office/powerpoint/2010/main" val="2294312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8524"/>
    </mc:Choice>
    <mc:Fallback xmlns="">
      <p:transition spd="slow" advTm="88524"/>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A7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DE3652AF-4ABB-4EF5-9E06-532406810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761" y="960437"/>
            <a:ext cx="3470275" cy="4930775"/>
          </a:xfrm>
          <a:prstGeom prst="rect">
            <a:avLst/>
          </a:prstGeom>
        </p:spPr>
      </p:pic>
      <p:pic>
        <p:nvPicPr>
          <p:cNvPr id="5" name="Content Placeholder 4" descr="Diagram&#10;&#10;Description automatically generated with medium confidence">
            <a:extLst>
              <a:ext uri="{FF2B5EF4-FFF2-40B4-BE49-F238E27FC236}">
                <a16:creationId xmlns:a16="http://schemas.microsoft.com/office/drawing/2014/main" id="{2796D3A1-FC76-469C-8D2C-E0C116E1A3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9363" y="960438"/>
            <a:ext cx="3595688" cy="4930775"/>
          </a:xfrm>
        </p:spPr>
      </p:pic>
      <p:sp>
        <p:nvSpPr>
          <p:cNvPr id="2" name="Title 1">
            <a:extLst>
              <a:ext uri="{FF2B5EF4-FFF2-40B4-BE49-F238E27FC236}">
                <a16:creationId xmlns:a16="http://schemas.microsoft.com/office/drawing/2014/main" id="{FFC71C4B-84F9-4995-9A35-C4BBCFECA0F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Canal loop greenway </a:t>
            </a:r>
          </a:p>
        </p:txBody>
      </p:sp>
    </p:spTree>
    <p:extLst>
      <p:ext uri="{BB962C8B-B14F-4D97-AF65-F5344CB8AC3E}">
        <p14:creationId xmlns:p14="http://schemas.microsoft.com/office/powerpoint/2010/main" val="2702678636"/>
      </p:ext>
    </p:extLst>
  </p:cSld>
  <p:clrMapOvr>
    <a:masterClrMapping/>
  </p:clrMapOvr>
  <mc:AlternateContent xmlns:mc="http://schemas.openxmlformats.org/markup-compatibility/2006" xmlns:p14="http://schemas.microsoft.com/office/powerpoint/2010/main">
    <mc:Choice Requires="p14">
      <p:transition spd="slow" p14:dur="2000" advTm="52371"/>
    </mc:Choice>
    <mc:Fallback xmlns="">
      <p:transition spd="slow" advTm="5237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5047670-515C-49E6-83C6-346F65E2673F}"/>
              </a:ext>
            </a:extLst>
          </p:cNvPr>
          <p:cNvSpPr>
            <a:spLocks noGrp="1"/>
          </p:cNvSpPr>
          <p:nvPr>
            <p:ph type="title"/>
          </p:nvPr>
        </p:nvSpPr>
        <p:spPr>
          <a:xfrm>
            <a:off x="888630" y="4563895"/>
            <a:ext cx="5109005" cy="1777829"/>
          </a:xfrm>
        </p:spPr>
        <p:txBody>
          <a:bodyPr>
            <a:normAutofit/>
          </a:bodyPr>
          <a:lstStyle/>
          <a:p>
            <a:pPr algn="r"/>
            <a:r>
              <a:rPr lang="en-GB" sz="4000" dirty="0"/>
              <a:t>Dodder Valley park </a:t>
            </a:r>
          </a:p>
        </p:txBody>
      </p:sp>
      <p:pic>
        <p:nvPicPr>
          <p:cNvPr id="4" name="Content Placeholder 3" descr="Map&#10;&#10;Description automatically generated">
            <a:extLst>
              <a:ext uri="{FF2B5EF4-FFF2-40B4-BE49-F238E27FC236}">
                <a16:creationId xmlns:a16="http://schemas.microsoft.com/office/drawing/2014/main" id="{2D919546-EAF9-4454-B18E-E75CE9BF67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75" r="-3" b="-3"/>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5" name="Picture 4">
            <a:extLst>
              <a:ext uri="{FF2B5EF4-FFF2-40B4-BE49-F238E27FC236}">
                <a16:creationId xmlns:a16="http://schemas.microsoft.com/office/drawing/2014/main" id="{4C900359-9423-49D2-84B1-19D2896190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31" r="6068" b="-1"/>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9" name="Content Placeholder 8">
            <a:extLst>
              <a:ext uri="{FF2B5EF4-FFF2-40B4-BE49-F238E27FC236}">
                <a16:creationId xmlns:a16="http://schemas.microsoft.com/office/drawing/2014/main" id="{07F625D4-8C9C-4CFB-8434-C5A54086CFAD}"/>
              </a:ext>
            </a:extLst>
          </p:cNvPr>
          <p:cNvSpPr>
            <a:spLocks noGrp="1"/>
          </p:cNvSpPr>
          <p:nvPr>
            <p:ph idx="1"/>
          </p:nvPr>
        </p:nvSpPr>
        <p:spPr>
          <a:xfrm>
            <a:off x="6191776" y="4571423"/>
            <a:ext cx="5208544" cy="1770300"/>
          </a:xfrm>
        </p:spPr>
        <p:txBody>
          <a:bodyPr anchor="ctr">
            <a:noAutofit/>
          </a:bodyPr>
          <a:lstStyle/>
          <a:p>
            <a:endParaRPr lang="en-IE" sz="2400" dirty="0">
              <a:effectLst/>
              <a:latin typeface="Calibri" panose="020F0502020204030204" pitchFamily="34" charset="0"/>
              <a:ea typeface="Calibri" panose="020F0502020204030204" pitchFamily="34" charset="0"/>
            </a:endParaRPr>
          </a:p>
          <a:p>
            <a:r>
              <a:rPr lang="en-IE" sz="2400" dirty="0">
                <a:effectLst/>
                <a:latin typeface="Calibri" panose="020F0502020204030204" pitchFamily="34" charset="0"/>
                <a:ea typeface="Calibri" panose="020F0502020204030204" pitchFamily="34" charset="0"/>
              </a:rPr>
              <a:t>3 pedestrian and cycle bridges. </a:t>
            </a:r>
            <a:r>
              <a:rPr lang="en-IE" sz="2400" dirty="0">
                <a:latin typeface="Calibri" panose="020F0502020204030204" pitchFamily="34" charset="0"/>
                <a:ea typeface="Calibri" panose="020F0502020204030204" pitchFamily="34" charset="0"/>
              </a:rPr>
              <a:t>B</a:t>
            </a:r>
            <a:r>
              <a:rPr lang="en-IE" sz="2400" dirty="0">
                <a:effectLst/>
                <a:latin typeface="Calibri" panose="020F0502020204030204" pitchFamily="34" charset="0"/>
                <a:ea typeface="Calibri" panose="020F0502020204030204" pitchFamily="34" charset="0"/>
              </a:rPr>
              <a:t>ridges link  Tallaght, </a:t>
            </a:r>
            <a:r>
              <a:rPr lang="en-IE" sz="2400" dirty="0" err="1">
                <a:effectLst/>
                <a:latin typeface="Calibri" panose="020F0502020204030204" pitchFamily="34" charset="0"/>
                <a:ea typeface="Calibri" panose="020F0502020204030204" pitchFamily="34" charset="0"/>
              </a:rPr>
              <a:t>Firhouse</a:t>
            </a:r>
            <a:r>
              <a:rPr lang="en-IE" sz="2400" dirty="0">
                <a:effectLst/>
                <a:latin typeface="Calibri" panose="020F0502020204030204" pitchFamily="34" charset="0"/>
                <a:ea typeface="Calibri" panose="020F0502020204030204" pitchFamily="34" charset="0"/>
              </a:rPr>
              <a:t>, </a:t>
            </a:r>
            <a:r>
              <a:rPr lang="en-IE" sz="2400" dirty="0" err="1">
                <a:effectLst/>
                <a:latin typeface="Calibri" panose="020F0502020204030204" pitchFamily="34" charset="0"/>
                <a:ea typeface="Calibri" panose="020F0502020204030204" pitchFamily="34" charset="0"/>
              </a:rPr>
              <a:t>Tempelogue</a:t>
            </a:r>
            <a:r>
              <a:rPr lang="en-IE" sz="2400" dirty="0">
                <a:effectLst/>
                <a:latin typeface="Calibri" panose="020F0502020204030204" pitchFamily="34" charset="0"/>
                <a:ea typeface="Calibri" panose="020F0502020204030204" pitchFamily="34" charset="0"/>
              </a:rPr>
              <a:t> and Rathfarnham </a:t>
            </a:r>
          </a:p>
          <a:p>
            <a:r>
              <a:rPr lang="en-IE" sz="2400" dirty="0">
                <a:latin typeface="Calibri" panose="020F0502020204030204" pitchFamily="34" charset="0"/>
              </a:rPr>
              <a:t>Completion plus interlinks 2021 </a:t>
            </a:r>
          </a:p>
          <a:p>
            <a:r>
              <a:rPr lang="en-IE" sz="2400" dirty="0">
                <a:latin typeface="Calibri" panose="020F0502020204030204" pitchFamily="34" charset="0"/>
              </a:rPr>
              <a:t>€8m funding 2021 </a:t>
            </a:r>
            <a:endParaRPr lang="en-US" sz="2400" dirty="0"/>
          </a:p>
        </p:txBody>
      </p:sp>
    </p:spTree>
    <p:extLst>
      <p:ext uri="{BB962C8B-B14F-4D97-AF65-F5344CB8AC3E}">
        <p14:creationId xmlns:p14="http://schemas.microsoft.com/office/powerpoint/2010/main" val="2071612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3754"/>
    </mc:Choice>
    <mc:Fallback xmlns="">
      <p:transition spd="slow" advTm="63754"/>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24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B9EFB5-DF2E-4E5A-88F1-3B1CEFF792C4}"/>
              </a:ext>
            </a:extLst>
          </p:cNvPr>
          <p:cNvSpPr>
            <a:spLocks noGrp="1"/>
          </p:cNvSpPr>
          <p:nvPr>
            <p:ph type="title"/>
          </p:nvPr>
        </p:nvSpPr>
        <p:spPr>
          <a:xfrm>
            <a:off x="524256" y="491260"/>
            <a:ext cx="6594189" cy="1625210"/>
          </a:xfrm>
        </p:spPr>
        <p:txBody>
          <a:bodyPr>
            <a:normAutofit/>
          </a:bodyPr>
          <a:lstStyle/>
          <a:p>
            <a:r>
              <a:rPr lang="en-GB">
                <a:solidFill>
                  <a:srgbClr val="FFFFFF"/>
                </a:solidFill>
              </a:rPr>
              <a:t>Other Parks </a:t>
            </a:r>
          </a:p>
        </p:txBody>
      </p:sp>
      <p:pic>
        <p:nvPicPr>
          <p:cNvPr id="10" name="Content Placeholder 4" descr="A close up of a map&#10;&#10;Description automatically generated">
            <a:extLst>
              <a:ext uri="{FF2B5EF4-FFF2-40B4-BE49-F238E27FC236}">
                <a16:creationId xmlns:a16="http://schemas.microsoft.com/office/drawing/2014/main" id="{3DC7B73F-66F7-4E59-ABFF-20C2121D18E4}"/>
              </a:ext>
            </a:extLst>
          </p:cNvPr>
          <p:cNvPicPr>
            <a:picLocks noChangeAspect="1"/>
          </p:cNvPicPr>
          <p:nvPr/>
        </p:nvPicPr>
        <p:blipFill rotWithShape="1">
          <a:blip r:embed="rId2">
            <a:extLst>
              <a:ext uri="{28A0092B-C50C-407E-A947-70E740481C1C}">
                <a14:useLocalDpi xmlns:a14="http://schemas.microsoft.com/office/drawing/2010/main" val="0"/>
              </a:ext>
            </a:extLst>
          </a:blip>
          <a:srcRect l="863" r="39441" b="1"/>
          <a:stretch/>
        </p:blipFill>
        <p:spPr>
          <a:xfrm>
            <a:off x="327549" y="2454903"/>
            <a:ext cx="3442801" cy="4080254"/>
          </a:xfrm>
          <a:prstGeom prst="rect">
            <a:avLst/>
          </a:prstGeom>
        </p:spPr>
      </p:pic>
      <p:pic>
        <p:nvPicPr>
          <p:cNvPr id="5" name="Content Placeholder 4" descr="A picture containing outdoor, tree, ground, people&#10;&#10;Description automatically generated">
            <a:extLst>
              <a:ext uri="{FF2B5EF4-FFF2-40B4-BE49-F238E27FC236}">
                <a16:creationId xmlns:a16="http://schemas.microsoft.com/office/drawing/2014/main" id="{0097C002-43CA-4762-B7CC-C645326C6AA7}"/>
              </a:ext>
            </a:extLst>
          </p:cNvPr>
          <p:cNvPicPr>
            <a:picLocks noChangeAspect="1"/>
          </p:cNvPicPr>
          <p:nvPr/>
        </p:nvPicPr>
        <p:blipFill rotWithShape="1">
          <a:blip r:embed="rId3">
            <a:extLst>
              <a:ext uri="{28A0092B-C50C-407E-A947-70E740481C1C}">
                <a14:useLocalDpi xmlns:a14="http://schemas.microsoft.com/office/drawing/2010/main" val="0"/>
              </a:ext>
            </a:extLst>
          </a:blip>
          <a:srcRect t="8223" b="16938"/>
          <a:stretch/>
        </p:blipFill>
        <p:spPr>
          <a:xfrm>
            <a:off x="3942260" y="2454902"/>
            <a:ext cx="3442803" cy="1958184"/>
          </a:xfrm>
          <a:prstGeom prst="rect">
            <a:avLst/>
          </a:prstGeom>
        </p:spPr>
      </p:pic>
      <p:pic>
        <p:nvPicPr>
          <p:cNvPr id="9" name="Picture 8" descr="A picture containing grass, sky, outdoor, nature&#10;&#10;Description automatically generated">
            <a:extLst>
              <a:ext uri="{FF2B5EF4-FFF2-40B4-BE49-F238E27FC236}">
                <a16:creationId xmlns:a16="http://schemas.microsoft.com/office/drawing/2014/main" id="{A875A9E3-FE9F-4545-86D3-24B5C8520717}"/>
              </a:ext>
            </a:extLst>
          </p:cNvPr>
          <p:cNvPicPr>
            <a:picLocks noChangeAspect="1"/>
          </p:cNvPicPr>
          <p:nvPr/>
        </p:nvPicPr>
        <p:blipFill rotWithShape="1">
          <a:blip r:embed="rId4">
            <a:extLst>
              <a:ext uri="{28A0092B-C50C-407E-A947-70E740481C1C}">
                <a14:useLocalDpi xmlns:a14="http://schemas.microsoft.com/office/drawing/2010/main" val="0"/>
              </a:ext>
            </a:extLst>
          </a:blip>
          <a:srcRect t="9622" r="-3" b="5016"/>
          <a:stretch/>
        </p:blipFill>
        <p:spPr>
          <a:xfrm>
            <a:off x="3941061" y="4572285"/>
            <a:ext cx="3447288" cy="1956816"/>
          </a:xfrm>
          <a:prstGeom prst="rect">
            <a:avLst/>
          </a:prstGeom>
        </p:spPr>
      </p:pic>
      <p:sp>
        <p:nvSpPr>
          <p:cNvPr id="89" name="Rectangle 8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364A7A29-F7B5-45BC-B196-4DA1615C4291}"/>
              </a:ext>
            </a:extLst>
          </p:cNvPr>
          <p:cNvSpPr>
            <a:spLocks noGrp="1"/>
          </p:cNvSpPr>
          <p:nvPr>
            <p:ph idx="1"/>
          </p:nvPr>
        </p:nvSpPr>
        <p:spPr>
          <a:xfrm>
            <a:off x="7957973" y="763523"/>
            <a:ext cx="3511296" cy="5330952"/>
          </a:xfrm>
        </p:spPr>
        <p:txBody>
          <a:bodyPr anchor="ctr">
            <a:normAutofit/>
          </a:bodyPr>
          <a:lstStyle/>
          <a:p>
            <a:r>
              <a:rPr lang="en-US" sz="2200" dirty="0">
                <a:solidFill>
                  <a:srgbClr val="FFFFFF"/>
                </a:solidFill>
              </a:rPr>
              <a:t>Grange castle pocket park €1m – complete </a:t>
            </a:r>
          </a:p>
          <a:p>
            <a:r>
              <a:rPr lang="en-US" sz="2200" dirty="0">
                <a:solidFill>
                  <a:srgbClr val="FFFFFF"/>
                </a:solidFill>
              </a:rPr>
              <a:t>Adamstown parks €14m  Tandy’s lane complete. Airlie park underway.</a:t>
            </a:r>
          </a:p>
          <a:p>
            <a:r>
              <a:rPr lang="en-US" sz="2200" dirty="0" err="1">
                <a:solidFill>
                  <a:srgbClr val="FFFFFF"/>
                </a:solidFill>
              </a:rPr>
              <a:t>Corkagh</a:t>
            </a:r>
            <a:r>
              <a:rPr lang="en-US" sz="2200" dirty="0">
                <a:solidFill>
                  <a:srgbClr val="FFFFFF"/>
                </a:solidFill>
              </a:rPr>
              <a:t> park €5m – Design team appointed </a:t>
            </a:r>
          </a:p>
          <a:p>
            <a:endParaRPr lang="en-US" sz="2200" dirty="0">
              <a:solidFill>
                <a:srgbClr val="FFFFFF"/>
              </a:solidFill>
            </a:endParaRPr>
          </a:p>
        </p:txBody>
      </p:sp>
    </p:spTree>
    <p:extLst>
      <p:ext uri="{BB962C8B-B14F-4D97-AF65-F5344CB8AC3E}">
        <p14:creationId xmlns:p14="http://schemas.microsoft.com/office/powerpoint/2010/main" val="3759937504"/>
      </p:ext>
    </p:extLst>
  </p:cSld>
  <p:clrMapOvr>
    <a:masterClrMapping/>
  </p:clrMapOvr>
  <mc:AlternateContent xmlns:mc="http://schemas.openxmlformats.org/markup-compatibility/2006" xmlns:p14="http://schemas.microsoft.com/office/powerpoint/2010/main">
    <mc:Choice Requires="p14">
      <p:transition spd="slow" p14:dur="2000" advTm="52185"/>
    </mc:Choice>
    <mc:Fallback xmlns="">
      <p:transition spd="slow" advTm="52185"/>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C12C61A-9558-4DE5-AFDB-898358AFB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79C849-DBB8-4F3D-84F8-DBB0055B17BD}"/>
              </a:ext>
            </a:extLst>
          </p:cNvPr>
          <p:cNvSpPr>
            <a:spLocks noGrp="1"/>
          </p:cNvSpPr>
          <p:nvPr>
            <p:ph type="title"/>
          </p:nvPr>
        </p:nvSpPr>
        <p:spPr>
          <a:xfrm>
            <a:off x="821516" y="640263"/>
            <a:ext cx="6204984" cy="1344975"/>
          </a:xfrm>
        </p:spPr>
        <p:txBody>
          <a:bodyPr>
            <a:normAutofit/>
          </a:bodyPr>
          <a:lstStyle/>
          <a:p>
            <a:r>
              <a:rPr lang="en-GB" sz="4000"/>
              <a:t>Climate action</a:t>
            </a:r>
          </a:p>
        </p:txBody>
      </p:sp>
      <p:sp>
        <p:nvSpPr>
          <p:cNvPr id="26" name="Content Placeholder 9">
            <a:extLst>
              <a:ext uri="{FF2B5EF4-FFF2-40B4-BE49-F238E27FC236}">
                <a16:creationId xmlns:a16="http://schemas.microsoft.com/office/drawing/2014/main" id="{04D243A0-2B4E-4AB5-A43C-D2F9F7FB1029}"/>
              </a:ext>
            </a:extLst>
          </p:cNvPr>
          <p:cNvSpPr>
            <a:spLocks noGrp="1"/>
          </p:cNvSpPr>
          <p:nvPr>
            <p:ph idx="1"/>
          </p:nvPr>
        </p:nvSpPr>
        <p:spPr>
          <a:xfrm>
            <a:off x="821515" y="2121762"/>
            <a:ext cx="6204984" cy="3626917"/>
          </a:xfrm>
        </p:spPr>
        <p:txBody>
          <a:bodyPr>
            <a:normAutofit/>
          </a:bodyPr>
          <a:lstStyle/>
          <a:p>
            <a:r>
              <a:rPr lang="en-US" sz="1700"/>
              <a:t>Newsletter – sign up !</a:t>
            </a:r>
          </a:p>
          <a:p>
            <a:r>
              <a:rPr lang="en-US" sz="1700"/>
              <a:t>Achieved our energy saving target of 33% one  year early – 34.4% </a:t>
            </a:r>
          </a:p>
          <a:p>
            <a:r>
              <a:rPr lang="en-US" sz="1700"/>
              <a:t>Biodiversity action plan adopted </a:t>
            </a:r>
          </a:p>
          <a:p>
            <a:r>
              <a:rPr lang="en-US" sz="1700"/>
              <a:t>Green flags – council parks.</a:t>
            </a:r>
          </a:p>
          <a:p>
            <a:r>
              <a:rPr lang="en-US" sz="1700"/>
              <a:t>9 water stations – 50,000 plastic bottles saved in a year. </a:t>
            </a:r>
          </a:p>
          <a:p>
            <a:r>
              <a:rPr lang="en-US" sz="1700"/>
              <a:t>Tallaght district heating scheme. </a:t>
            </a:r>
          </a:p>
          <a:p>
            <a:r>
              <a:rPr lang="en-US" sz="1700"/>
              <a:t>Public lighting – over 10,000 </a:t>
            </a:r>
          </a:p>
          <a:p>
            <a:r>
              <a:rPr lang="en-US" sz="1700"/>
              <a:t>Flood alleviation schemes . </a:t>
            </a:r>
          </a:p>
          <a:p>
            <a:r>
              <a:rPr lang="en-US" sz="1700"/>
              <a:t>Decarbonized zone – next up ! </a:t>
            </a:r>
          </a:p>
          <a:p>
            <a:endParaRPr lang="en-US" sz="1700"/>
          </a:p>
          <a:p>
            <a:endParaRPr lang="en-US" sz="1700"/>
          </a:p>
        </p:txBody>
      </p:sp>
      <p:pic>
        <p:nvPicPr>
          <p:cNvPr id="6" name="Picture 5">
            <a:extLst>
              <a:ext uri="{FF2B5EF4-FFF2-40B4-BE49-F238E27FC236}">
                <a16:creationId xmlns:a16="http://schemas.microsoft.com/office/drawing/2014/main" id="{9CC48F67-56E3-4B24-8023-C5AF0DA0DD29}"/>
              </a:ext>
            </a:extLst>
          </p:cNvPr>
          <p:cNvPicPr>
            <a:picLocks noChangeAspect="1"/>
          </p:cNvPicPr>
          <p:nvPr/>
        </p:nvPicPr>
        <p:blipFill rotWithShape="1">
          <a:blip r:embed="rId2">
            <a:extLst>
              <a:ext uri="{28A0092B-C50C-407E-A947-70E740481C1C}">
                <a14:useLocalDpi xmlns:a14="http://schemas.microsoft.com/office/drawing/2010/main" val="0"/>
              </a:ext>
            </a:extLst>
          </a:blip>
          <a:srcRect t="19052" b="11901"/>
          <a:stretch/>
        </p:blipFill>
        <p:spPr>
          <a:xfrm>
            <a:off x="7829551" y="306910"/>
            <a:ext cx="4042409" cy="1863092"/>
          </a:xfrm>
          <a:prstGeom prst="rect">
            <a:avLst/>
          </a:prstGeom>
        </p:spPr>
      </p:pic>
      <p:pic>
        <p:nvPicPr>
          <p:cNvPr id="5" name="Content Placeholder 4" descr="A picture containing text, tree, road, outdoor&#10;&#10;Description automatically generated">
            <a:extLst>
              <a:ext uri="{FF2B5EF4-FFF2-40B4-BE49-F238E27FC236}">
                <a16:creationId xmlns:a16="http://schemas.microsoft.com/office/drawing/2014/main" id="{3A3C34D4-8598-442D-870B-EC400A5982AB}"/>
              </a:ext>
            </a:extLst>
          </p:cNvPr>
          <p:cNvPicPr>
            <a:picLocks noChangeAspect="1"/>
          </p:cNvPicPr>
          <p:nvPr/>
        </p:nvPicPr>
        <p:blipFill rotWithShape="1">
          <a:blip r:embed="rId3">
            <a:extLst>
              <a:ext uri="{28A0092B-C50C-407E-A947-70E740481C1C}">
                <a14:useLocalDpi xmlns:a14="http://schemas.microsoft.com/office/drawing/2010/main" val="0"/>
              </a:ext>
            </a:extLst>
          </a:blip>
          <a:srcRect t="7128" b="15412"/>
          <a:stretch/>
        </p:blipFill>
        <p:spPr>
          <a:xfrm>
            <a:off x="7829551" y="2330867"/>
            <a:ext cx="4042410" cy="1863093"/>
          </a:xfrm>
          <a:prstGeom prst="rect">
            <a:avLst/>
          </a:prstGeom>
        </p:spPr>
      </p:pic>
      <p:pic>
        <p:nvPicPr>
          <p:cNvPr id="4" name="Content Placeholder 3" descr="A field of flowers&#10;&#10;Description automatically generated with medium confidence">
            <a:extLst>
              <a:ext uri="{FF2B5EF4-FFF2-40B4-BE49-F238E27FC236}">
                <a16:creationId xmlns:a16="http://schemas.microsoft.com/office/drawing/2014/main" id="{B3F21521-2C38-4F09-AFA9-7D838716BAD0}"/>
              </a:ext>
            </a:extLst>
          </p:cNvPr>
          <p:cNvPicPr>
            <a:picLocks noChangeAspect="1"/>
          </p:cNvPicPr>
          <p:nvPr/>
        </p:nvPicPr>
        <p:blipFill rotWithShape="1">
          <a:blip r:embed="rId4">
            <a:extLst>
              <a:ext uri="{28A0092B-C50C-407E-A947-70E740481C1C}">
                <a14:useLocalDpi xmlns:a14="http://schemas.microsoft.com/office/drawing/2010/main" val="0"/>
              </a:ext>
            </a:extLst>
          </a:blip>
          <a:srcRect t="16655"/>
          <a:stretch/>
        </p:blipFill>
        <p:spPr>
          <a:xfrm>
            <a:off x="7829551" y="4354824"/>
            <a:ext cx="4042409" cy="1895153"/>
          </a:xfrm>
          <a:prstGeom prst="rect">
            <a:avLst/>
          </a:prstGeom>
        </p:spPr>
      </p:pic>
    </p:spTree>
    <p:extLst>
      <p:ext uri="{BB962C8B-B14F-4D97-AF65-F5344CB8AC3E}">
        <p14:creationId xmlns:p14="http://schemas.microsoft.com/office/powerpoint/2010/main" val="607862446"/>
      </p:ext>
    </p:extLst>
  </p:cSld>
  <p:clrMapOvr>
    <a:masterClrMapping/>
  </p:clrMapOvr>
  <mc:AlternateContent xmlns:mc="http://schemas.openxmlformats.org/markup-compatibility/2006" xmlns:p14="http://schemas.microsoft.com/office/powerpoint/2010/main">
    <mc:Choice Requires="p14">
      <p:transition spd="slow" p14:dur="2000" advTm="208525"/>
    </mc:Choice>
    <mc:Fallback xmlns="">
      <p:transition spd="slow" advTm="208525"/>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38DD5-BC16-4951-ADE9-BE865362153A}"/>
              </a:ext>
            </a:extLst>
          </p:cNvPr>
          <p:cNvSpPr>
            <a:spLocks noGrp="1"/>
          </p:cNvSpPr>
          <p:nvPr>
            <p:ph type="title"/>
          </p:nvPr>
        </p:nvSpPr>
        <p:spPr>
          <a:xfrm>
            <a:off x="838200" y="4669978"/>
            <a:ext cx="4391024" cy="1173700"/>
          </a:xfrm>
        </p:spPr>
        <p:txBody>
          <a:bodyPr anchor="t">
            <a:normAutofit/>
          </a:bodyPr>
          <a:lstStyle/>
          <a:p>
            <a:r>
              <a:rPr lang="en-GB" sz="3100" dirty="0">
                <a:solidFill>
                  <a:schemeClr val="bg1"/>
                </a:solidFill>
              </a:rPr>
              <a:t>Grange castle West  Business park extension.</a:t>
            </a:r>
          </a:p>
        </p:txBody>
      </p:sp>
      <p:pic>
        <p:nvPicPr>
          <p:cNvPr id="5" name="Content Placeholder 4" descr="A group of people wearing safety vests and helmets&#10;&#10;Description automatically generated with low confidence">
            <a:extLst>
              <a:ext uri="{FF2B5EF4-FFF2-40B4-BE49-F238E27FC236}">
                <a16:creationId xmlns:a16="http://schemas.microsoft.com/office/drawing/2014/main" id="{6D846C11-9AA9-4497-9131-66EEA1134D40}"/>
              </a:ext>
            </a:extLst>
          </p:cNvPr>
          <p:cNvPicPr>
            <a:picLocks noChangeAspect="1"/>
          </p:cNvPicPr>
          <p:nvPr/>
        </p:nvPicPr>
        <p:blipFill rotWithShape="1">
          <a:blip r:embed="rId2">
            <a:extLst>
              <a:ext uri="{28A0092B-C50C-407E-A947-70E740481C1C}">
                <a14:useLocalDpi xmlns:a14="http://schemas.microsoft.com/office/drawing/2010/main" val="0"/>
              </a:ext>
            </a:extLst>
          </a:blip>
          <a:srcRect t="29825" b="21025"/>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EF4FC2F0-A035-4976-8CF9-B9553DB7E5B7}"/>
              </a:ext>
            </a:extLst>
          </p:cNvPr>
          <p:cNvSpPr>
            <a:spLocks noGrp="1"/>
          </p:cNvSpPr>
          <p:nvPr>
            <p:ph idx="1"/>
          </p:nvPr>
        </p:nvSpPr>
        <p:spPr>
          <a:xfrm>
            <a:off x="5664201" y="4669978"/>
            <a:ext cx="5692774" cy="1837148"/>
          </a:xfrm>
        </p:spPr>
        <p:txBody>
          <a:bodyPr>
            <a:normAutofit/>
          </a:bodyPr>
          <a:lstStyle/>
          <a:p>
            <a:r>
              <a:rPr lang="en-US" sz="2400" dirty="0">
                <a:solidFill>
                  <a:schemeClr val="bg1">
                    <a:alpha val="80000"/>
                  </a:schemeClr>
                </a:solidFill>
              </a:rPr>
              <a:t>500 additional acres – 5000 jobs minimum</a:t>
            </a:r>
          </a:p>
          <a:p>
            <a:r>
              <a:rPr lang="en-US" sz="2400" dirty="0">
                <a:solidFill>
                  <a:schemeClr val="bg1">
                    <a:alpha val="80000"/>
                  </a:schemeClr>
                </a:solidFill>
              </a:rPr>
              <a:t>Good interest  - provisional agreement for sale to Lens Media </a:t>
            </a:r>
          </a:p>
          <a:p>
            <a:r>
              <a:rPr lang="en-US" sz="2400" dirty="0">
                <a:solidFill>
                  <a:schemeClr val="bg1">
                    <a:alpha val="80000"/>
                  </a:schemeClr>
                </a:solidFill>
              </a:rPr>
              <a:t>Access road €10m – under construction </a:t>
            </a:r>
          </a:p>
        </p:txBody>
      </p:sp>
    </p:spTree>
    <p:extLst>
      <p:ext uri="{BB962C8B-B14F-4D97-AF65-F5344CB8AC3E}">
        <p14:creationId xmlns:p14="http://schemas.microsoft.com/office/powerpoint/2010/main" val="40561463"/>
      </p:ext>
    </p:extLst>
  </p:cSld>
  <p:clrMapOvr>
    <a:masterClrMapping/>
  </p:clrMapOvr>
  <mc:AlternateContent xmlns:mc="http://schemas.openxmlformats.org/markup-compatibility/2006" xmlns:p14="http://schemas.microsoft.com/office/powerpoint/2010/main">
    <mc:Choice Requires="p14">
      <p:transition spd="slow" p14:dur="2000" advTm="58570"/>
    </mc:Choice>
    <mc:Fallback xmlns="">
      <p:transition spd="slow" advTm="5857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1EB4988-A46A-45B0-9AA4-39796889CFF6}"/>
              </a:ext>
            </a:extLst>
          </p:cNvPr>
          <p:cNvPicPr>
            <a:picLocks noChangeAspect="1"/>
          </p:cNvPicPr>
          <p:nvPr/>
        </p:nvPicPr>
        <p:blipFill rotWithShape="1">
          <a:blip r:embed="rId2">
            <a:extLst>
              <a:ext uri="{28A0092B-C50C-407E-A947-70E740481C1C}">
                <a14:useLocalDpi xmlns:a14="http://schemas.microsoft.com/office/drawing/2010/main" val="0"/>
              </a:ext>
            </a:extLst>
          </a:blip>
          <a:srcRect l="18710" r="5230" b="1"/>
          <a:stretch/>
        </p:blipFill>
        <p:spPr bwMode="auto">
          <a:xfrm>
            <a:off x="-6" y="10"/>
            <a:ext cx="7642746"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7C4EF2-51D7-4B1D-9B99-441CE079FEDA}"/>
              </a:ext>
            </a:extLst>
          </p:cNvPr>
          <p:cNvSpPr>
            <a:spLocks noGrp="1"/>
          </p:cNvSpPr>
          <p:nvPr>
            <p:ph type="title"/>
          </p:nvPr>
        </p:nvSpPr>
        <p:spPr>
          <a:xfrm>
            <a:off x="841248" y="4152624"/>
            <a:ext cx="2112264" cy="1920240"/>
          </a:xfrm>
        </p:spPr>
        <p:txBody>
          <a:bodyPr>
            <a:normAutofit/>
          </a:bodyPr>
          <a:lstStyle/>
          <a:p>
            <a:r>
              <a:rPr lang="en-GB" sz="2400"/>
              <a:t>Projects paused </a:t>
            </a:r>
          </a:p>
        </p:txBody>
      </p:sp>
      <p:pic>
        <p:nvPicPr>
          <p:cNvPr id="5" name="Picture 4" descr="A picture containing text, sky, road, outdoor&#10;&#10;Description automatically generated">
            <a:extLst>
              <a:ext uri="{FF2B5EF4-FFF2-40B4-BE49-F238E27FC236}">
                <a16:creationId xmlns:a16="http://schemas.microsoft.com/office/drawing/2014/main" id="{3112AF1D-2BC9-45B1-A7F1-83B7D74499EE}"/>
              </a:ext>
            </a:extLst>
          </p:cNvPr>
          <p:cNvPicPr>
            <a:picLocks noChangeAspect="1"/>
          </p:cNvPicPr>
          <p:nvPr/>
        </p:nvPicPr>
        <p:blipFill rotWithShape="1">
          <a:blip r:embed="rId3">
            <a:extLst>
              <a:ext uri="{28A0092B-C50C-407E-A947-70E740481C1C}">
                <a14:useLocalDpi xmlns:a14="http://schemas.microsoft.com/office/drawing/2010/main" val="0"/>
              </a:ext>
            </a:extLst>
          </a:blip>
          <a:srcRect r="1754" b="-1"/>
          <a:stretch/>
        </p:blipFill>
        <p:spPr>
          <a:xfrm>
            <a:off x="7809454" y="1"/>
            <a:ext cx="4382546" cy="3345645"/>
          </a:xfrm>
          <a:prstGeom prst="rect">
            <a:avLst/>
          </a:prstGeom>
        </p:spPr>
      </p:pic>
      <p:sp>
        <p:nvSpPr>
          <p:cNvPr id="18" name="Rectangle 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1B35056F-111F-46CE-B09D-06A57BC1C072}"/>
              </a:ext>
            </a:extLst>
          </p:cNvPr>
          <p:cNvSpPr>
            <a:spLocks noGrp="1"/>
          </p:cNvSpPr>
          <p:nvPr>
            <p:ph idx="1"/>
          </p:nvPr>
        </p:nvSpPr>
        <p:spPr>
          <a:xfrm>
            <a:off x="3364992" y="4151376"/>
            <a:ext cx="3319272" cy="1920240"/>
          </a:xfrm>
        </p:spPr>
        <p:txBody>
          <a:bodyPr anchor="ctr">
            <a:noAutofit/>
          </a:bodyPr>
          <a:lstStyle/>
          <a:p>
            <a:r>
              <a:rPr lang="en-US" sz="1600" dirty="0"/>
              <a:t>Housing including 1000 house scheme in kilcarbery </a:t>
            </a:r>
          </a:p>
          <a:p>
            <a:r>
              <a:rPr lang="en-US" sz="1600" dirty="0"/>
              <a:t>Lucan pool </a:t>
            </a:r>
          </a:p>
          <a:p>
            <a:r>
              <a:rPr lang="en-US" sz="1600" dirty="0"/>
              <a:t>Roads and cycle projects </a:t>
            </a:r>
          </a:p>
          <a:p>
            <a:r>
              <a:rPr lang="en-US" sz="1600" dirty="0"/>
              <a:t>Rathfarnham castle </a:t>
            </a:r>
          </a:p>
          <a:p>
            <a:r>
              <a:rPr lang="en-US" sz="1600" dirty="0"/>
              <a:t>Dublin mountains project </a:t>
            </a:r>
          </a:p>
          <a:p>
            <a:r>
              <a:rPr lang="en-US" sz="1600" dirty="0"/>
              <a:t>Any many more </a:t>
            </a:r>
          </a:p>
        </p:txBody>
      </p:sp>
      <p:pic>
        <p:nvPicPr>
          <p:cNvPr id="7" name="Picture 6" descr="A picture containing sky, outdoor, transport, railroad&#10;&#10;Description automatically generated">
            <a:extLst>
              <a:ext uri="{FF2B5EF4-FFF2-40B4-BE49-F238E27FC236}">
                <a16:creationId xmlns:a16="http://schemas.microsoft.com/office/drawing/2014/main" id="{A2FED19B-9A88-4F18-98E6-39E0952D06CA}"/>
              </a:ext>
            </a:extLst>
          </p:cNvPr>
          <p:cNvPicPr>
            <a:picLocks noChangeAspect="1"/>
          </p:cNvPicPr>
          <p:nvPr/>
        </p:nvPicPr>
        <p:blipFill rotWithShape="1">
          <a:blip r:embed="rId4">
            <a:extLst>
              <a:ext uri="{28A0092B-C50C-407E-A947-70E740481C1C}">
                <a14:useLocalDpi xmlns:a14="http://schemas.microsoft.com/office/drawing/2010/main" val="0"/>
              </a:ext>
            </a:extLst>
          </a:blip>
          <a:srcRect l="1546" r="208" b="-1"/>
          <a:stretch/>
        </p:blipFill>
        <p:spPr>
          <a:xfrm>
            <a:off x="7809462" y="3512354"/>
            <a:ext cx="4382545" cy="3345646"/>
          </a:xfrm>
          <a:prstGeom prst="rect">
            <a:avLst/>
          </a:prstGeom>
        </p:spPr>
      </p:pic>
    </p:spTree>
    <p:extLst>
      <p:ext uri="{BB962C8B-B14F-4D97-AF65-F5344CB8AC3E}">
        <p14:creationId xmlns:p14="http://schemas.microsoft.com/office/powerpoint/2010/main" val="3539582958"/>
      </p:ext>
    </p:extLst>
  </p:cSld>
  <p:clrMapOvr>
    <a:masterClrMapping/>
  </p:clrMapOvr>
  <mc:AlternateContent xmlns:mc="http://schemas.openxmlformats.org/markup-compatibility/2006" xmlns:p14="http://schemas.microsoft.com/office/powerpoint/2010/main">
    <mc:Choice Requires="p14">
      <p:transition spd="slow" p14:dur="2000" advTm="69135"/>
    </mc:Choice>
    <mc:Fallback xmlns="">
      <p:transition spd="slow" advTm="69135"/>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138">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94CD93-B61E-4B28-B202-191601E91E89}"/>
              </a:ext>
            </a:extLst>
          </p:cNvPr>
          <p:cNvSpPr>
            <a:spLocks noGrp="1"/>
          </p:cNvSpPr>
          <p:nvPr>
            <p:ph type="title"/>
          </p:nvPr>
        </p:nvSpPr>
        <p:spPr>
          <a:xfrm>
            <a:off x="6981825" y="1641752"/>
            <a:ext cx="4391024" cy="1323439"/>
          </a:xfrm>
        </p:spPr>
        <p:txBody>
          <a:bodyPr anchor="t">
            <a:normAutofit/>
          </a:bodyPr>
          <a:lstStyle/>
          <a:p>
            <a:r>
              <a:rPr lang="en-GB" sz="4000" dirty="0">
                <a:solidFill>
                  <a:schemeClr val="bg1"/>
                </a:solidFill>
              </a:rPr>
              <a:t>Praise from others !  </a:t>
            </a:r>
          </a:p>
        </p:txBody>
      </p:sp>
      <p:pic>
        <p:nvPicPr>
          <p:cNvPr id="5" name="Content Placeholder 4" descr="A picture containing grass, outdoor&#10;&#10;Description automatically generated">
            <a:extLst>
              <a:ext uri="{FF2B5EF4-FFF2-40B4-BE49-F238E27FC236}">
                <a16:creationId xmlns:a16="http://schemas.microsoft.com/office/drawing/2014/main" id="{A52B7EC2-1113-409A-B299-E6F5F109F22F}"/>
              </a:ext>
            </a:extLst>
          </p:cNvPr>
          <p:cNvPicPr>
            <a:picLocks noChangeAspect="1"/>
          </p:cNvPicPr>
          <p:nvPr/>
        </p:nvPicPr>
        <p:blipFill rotWithShape="1">
          <a:blip r:embed="rId2">
            <a:extLst>
              <a:ext uri="{28A0092B-C50C-407E-A947-70E740481C1C}">
                <a14:useLocalDpi xmlns:a14="http://schemas.microsoft.com/office/drawing/2010/main" val="0"/>
              </a:ext>
            </a:extLst>
          </a:blip>
          <a:srcRect t="16538"/>
          <a:stretch/>
        </p:blipFill>
        <p:spPr>
          <a:xfrm>
            <a:off x="20" y="10"/>
            <a:ext cx="5983982" cy="3333738"/>
          </a:xfrm>
          <a:custGeom>
            <a:avLst/>
            <a:gdLst/>
            <a:ahLst/>
            <a:cxnLst/>
            <a:rect l="l" t="t" r="r" b="b"/>
            <a:pathLst>
              <a:path w="5984002" h="3333748">
                <a:moveTo>
                  <a:pt x="0" y="0"/>
                </a:moveTo>
                <a:lnTo>
                  <a:pt x="5984002" y="0"/>
                </a:lnTo>
                <a:lnTo>
                  <a:pt x="5984002" y="3207466"/>
                </a:lnTo>
                <a:lnTo>
                  <a:pt x="5974632" y="3224222"/>
                </a:lnTo>
                <a:cubicBezTo>
                  <a:pt x="5971874" y="3232240"/>
                  <a:pt x="5969769" y="3240871"/>
                  <a:pt x="5966960" y="3248619"/>
                </a:cubicBezTo>
                <a:cubicBezTo>
                  <a:pt x="5960339" y="3266468"/>
                  <a:pt x="5963751" y="3279610"/>
                  <a:pt x="5983007" y="3289222"/>
                </a:cubicBezTo>
                <a:lnTo>
                  <a:pt x="5984002" y="3290152"/>
                </a:lnTo>
                <a:lnTo>
                  <a:pt x="5984002" y="3333748"/>
                </a:lnTo>
                <a:lnTo>
                  <a:pt x="0" y="3333748"/>
                </a:lnTo>
                <a:close/>
              </a:path>
            </a:pathLst>
          </a:custGeom>
        </p:spPr>
      </p:pic>
      <p:pic>
        <p:nvPicPr>
          <p:cNvPr id="1026" name="Picture 2">
            <a:extLst>
              <a:ext uri="{FF2B5EF4-FFF2-40B4-BE49-F238E27FC236}">
                <a16:creationId xmlns:a16="http://schemas.microsoft.com/office/drawing/2014/main" id="{B1A80FD5-0487-4BC1-8560-3A97317E8C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83" r="33317" b="-1"/>
          <a:stretch/>
        </p:blipFill>
        <p:spPr bwMode="auto">
          <a:xfrm>
            <a:off x="20" y="3524255"/>
            <a:ext cx="2952729" cy="3333749"/>
          </a:xfrm>
          <a:custGeom>
            <a:avLst/>
            <a:gdLst/>
            <a:ahLst/>
            <a:cxnLst/>
            <a:rect l="l" t="t" r="r" b="b"/>
            <a:pathLst>
              <a:path w="2952749" h="3333749">
                <a:moveTo>
                  <a:pt x="0" y="0"/>
                </a:moveTo>
                <a:lnTo>
                  <a:pt x="2952749" y="0"/>
                </a:lnTo>
                <a:lnTo>
                  <a:pt x="2952749" y="3333749"/>
                </a:lnTo>
                <a:lnTo>
                  <a:pt x="0" y="3333749"/>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E085C28-8C5A-4A11-A80A-0F012ED155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61" r="21866" b="1"/>
          <a:stretch/>
        </p:blipFill>
        <p:spPr>
          <a:xfrm>
            <a:off x="3143249" y="3524256"/>
            <a:ext cx="2660651" cy="3333744"/>
          </a:xfrm>
          <a:custGeom>
            <a:avLst/>
            <a:gdLst/>
            <a:ahLst/>
            <a:cxnLst/>
            <a:rect l="l" t="t" r="r" b="b"/>
            <a:pathLst>
              <a:path w="2660651" h="3333744">
                <a:moveTo>
                  <a:pt x="0" y="0"/>
                </a:moveTo>
                <a:lnTo>
                  <a:pt x="2660651" y="0"/>
                </a:lnTo>
                <a:lnTo>
                  <a:pt x="2660651" y="3333744"/>
                </a:lnTo>
                <a:lnTo>
                  <a:pt x="0" y="3333744"/>
                </a:lnTo>
                <a:close/>
              </a:path>
            </a:pathLst>
          </a:custGeom>
        </p:spPr>
      </p:pic>
      <p:grpSp>
        <p:nvGrpSpPr>
          <p:cNvPr id="1033" name="Group 140">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142" name="Freeform: Shape 141">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4" name="Freeform: Shape 142">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30" name="Content Placeholder 1029">
            <a:extLst>
              <a:ext uri="{FF2B5EF4-FFF2-40B4-BE49-F238E27FC236}">
                <a16:creationId xmlns:a16="http://schemas.microsoft.com/office/drawing/2014/main" id="{E96BD184-BBA6-4B87-AE7F-E43516701828}"/>
              </a:ext>
            </a:extLst>
          </p:cNvPr>
          <p:cNvSpPr>
            <a:spLocks noGrp="1"/>
          </p:cNvSpPr>
          <p:nvPr>
            <p:ph idx="1"/>
          </p:nvPr>
        </p:nvSpPr>
        <p:spPr>
          <a:xfrm>
            <a:off x="6981826" y="2434856"/>
            <a:ext cx="4391024" cy="3806456"/>
          </a:xfrm>
        </p:spPr>
        <p:txBody>
          <a:bodyPr>
            <a:normAutofit fontScale="85000" lnSpcReduction="10000"/>
          </a:bodyPr>
          <a:lstStyle/>
          <a:p>
            <a:r>
              <a:rPr lang="en-US" sz="2400" dirty="0">
                <a:solidFill>
                  <a:schemeClr val="bg1">
                    <a:alpha val="80000"/>
                  </a:schemeClr>
                </a:solidFill>
              </a:rPr>
              <a:t>Our parks – 5 green flags </a:t>
            </a:r>
          </a:p>
          <a:p>
            <a:r>
              <a:rPr lang="en-US" sz="2400" dirty="0">
                <a:solidFill>
                  <a:schemeClr val="bg1">
                    <a:alpha val="80000"/>
                  </a:schemeClr>
                </a:solidFill>
              </a:rPr>
              <a:t>Our playgrounds – nominated for </a:t>
            </a:r>
            <a:r>
              <a:rPr lang="en-US" sz="2400">
                <a:solidFill>
                  <a:schemeClr val="bg1">
                    <a:alpha val="80000"/>
                  </a:schemeClr>
                </a:solidFill>
              </a:rPr>
              <a:t>european </a:t>
            </a:r>
            <a:r>
              <a:rPr lang="en-US" sz="2400" dirty="0">
                <a:solidFill>
                  <a:schemeClr val="bg1">
                    <a:alpha val="80000"/>
                  </a:schemeClr>
                </a:solidFill>
              </a:rPr>
              <a:t>innovation in politics award.</a:t>
            </a:r>
          </a:p>
          <a:p>
            <a:r>
              <a:rPr lang="en-US" sz="2400" dirty="0">
                <a:solidFill>
                  <a:schemeClr val="bg1">
                    <a:alpha val="80000"/>
                  </a:schemeClr>
                </a:solidFill>
              </a:rPr>
              <a:t>Our enterprise supports a national winner – will represent Ireland in Europe </a:t>
            </a:r>
          </a:p>
          <a:p>
            <a:r>
              <a:rPr lang="en-US" sz="2400" dirty="0">
                <a:solidFill>
                  <a:schemeClr val="bg1">
                    <a:alpha val="80000"/>
                  </a:schemeClr>
                </a:solidFill>
              </a:rPr>
              <a:t>Recording studio – public service innovation award </a:t>
            </a:r>
          </a:p>
          <a:p>
            <a:r>
              <a:rPr lang="en-US" sz="2400" dirty="0" err="1">
                <a:solidFill>
                  <a:schemeClr val="bg1">
                    <a:alpha val="80000"/>
                  </a:schemeClr>
                </a:solidFill>
              </a:rPr>
              <a:t>Tallaght</a:t>
            </a:r>
            <a:r>
              <a:rPr lang="en-US" sz="2400" dirty="0">
                <a:solidFill>
                  <a:schemeClr val="bg1">
                    <a:alpha val="80000"/>
                  </a:schemeClr>
                </a:solidFill>
              </a:rPr>
              <a:t> central – Grade A litter mark. </a:t>
            </a:r>
          </a:p>
          <a:p>
            <a:r>
              <a:rPr lang="en-US" sz="2400" dirty="0">
                <a:solidFill>
                  <a:schemeClr val="bg1">
                    <a:alpha val="80000"/>
                  </a:schemeClr>
                </a:solidFill>
              </a:rPr>
              <a:t>Remote waste facility inspections – LGMA national recognition for innovation . </a:t>
            </a:r>
          </a:p>
        </p:txBody>
      </p:sp>
    </p:spTree>
    <p:extLst>
      <p:ext uri="{BB962C8B-B14F-4D97-AF65-F5344CB8AC3E}">
        <p14:creationId xmlns:p14="http://schemas.microsoft.com/office/powerpoint/2010/main" val="4042438998"/>
      </p:ext>
    </p:extLst>
  </p:cSld>
  <p:clrMapOvr>
    <a:masterClrMapping/>
  </p:clrMapOvr>
  <mc:AlternateContent xmlns:mc="http://schemas.openxmlformats.org/markup-compatibility/2006" xmlns:p14="http://schemas.microsoft.com/office/powerpoint/2010/main">
    <mc:Choice Requires="p14">
      <p:transition spd="slow" p14:dur="2000" advTm="170506"/>
    </mc:Choice>
    <mc:Fallback xmlns="">
      <p:transition spd="slow" advTm="170506"/>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1078992"/>
            <a:ext cx="6268770" cy="1536192"/>
          </a:xfrm>
        </p:spPr>
        <p:txBody>
          <a:bodyPr anchor="b">
            <a:normAutofit/>
          </a:bodyPr>
          <a:lstStyle/>
          <a:p>
            <a:r>
              <a:rPr lang="en-IE" sz="5200" dirty="0">
                <a:latin typeface="Arial Rounded MT Bold" panose="020F0704030504030204" pitchFamily="34" charset="0"/>
              </a:rPr>
              <a:t>A reminder - Think before you Click!</a:t>
            </a:r>
          </a:p>
        </p:txBody>
      </p:sp>
      <p:sp>
        <p:nvSpPr>
          <p:cNvPr id="35" name="Content Placeholder 8"/>
          <p:cNvSpPr>
            <a:spLocks noGrp="1"/>
          </p:cNvSpPr>
          <p:nvPr>
            <p:ph idx="1"/>
          </p:nvPr>
        </p:nvSpPr>
        <p:spPr>
          <a:xfrm>
            <a:off x="612648" y="3355848"/>
            <a:ext cx="6268770" cy="2825496"/>
          </a:xfrm>
        </p:spPr>
        <p:txBody>
          <a:bodyPr>
            <a:normAutofit/>
          </a:bodyPr>
          <a:lstStyle/>
          <a:p>
            <a:r>
              <a:rPr lang="en-IE" sz="1700">
                <a:latin typeface="Arial Rounded MT Bold" panose="020F0704030504030204" pitchFamily="34" charset="0"/>
              </a:rPr>
              <a:t>When it comes to email;</a:t>
            </a:r>
          </a:p>
          <a:p>
            <a:pPr lvl="1"/>
            <a:r>
              <a:rPr lang="en-IE" sz="1700">
                <a:latin typeface="Arial Rounded MT Bold" panose="020F0704030504030204" pitchFamily="34" charset="0"/>
              </a:rPr>
              <a:t>Do you know the sender?</a:t>
            </a:r>
          </a:p>
          <a:p>
            <a:pPr lvl="1"/>
            <a:r>
              <a:rPr lang="en-IE" sz="1700">
                <a:latin typeface="Arial Rounded MT Bold" panose="020F0704030504030204" pitchFamily="34" charset="0"/>
              </a:rPr>
              <a:t>Is the email part of a known and expected activity?</a:t>
            </a:r>
          </a:p>
          <a:p>
            <a:pPr lvl="1"/>
            <a:r>
              <a:rPr lang="en-IE" sz="1700">
                <a:latin typeface="Arial Rounded MT Bold" panose="020F0704030504030204" pitchFamily="34" charset="0"/>
              </a:rPr>
              <a:t>Are you expecting to receive an attachment or link?</a:t>
            </a:r>
          </a:p>
          <a:p>
            <a:pPr lvl="1"/>
            <a:endParaRPr lang="en-IE" sz="1700">
              <a:latin typeface="Arial Rounded MT Bold" panose="020F0704030504030204" pitchFamily="34" charset="0"/>
            </a:endParaRPr>
          </a:p>
          <a:p>
            <a:r>
              <a:rPr lang="en-IE" sz="1700">
                <a:latin typeface="Arial Rounded MT Bold" panose="020F0704030504030204" pitchFamily="34" charset="0"/>
              </a:rPr>
              <a:t>If the answer to any or all of the above is “no” then you may be being phished </a:t>
            </a:r>
            <a:br>
              <a:rPr lang="en-IE" sz="1700">
                <a:latin typeface="Arial Rounded MT Bold" panose="020F0704030504030204" pitchFamily="34" charset="0"/>
              </a:rPr>
            </a:br>
            <a:br>
              <a:rPr lang="en-IE" sz="1700">
                <a:latin typeface="Arial Rounded MT Bold" panose="020F0704030504030204" pitchFamily="34" charset="0"/>
              </a:rPr>
            </a:br>
            <a:r>
              <a:rPr lang="en-IE" sz="1700">
                <a:latin typeface="Arial Rounded MT Bold" panose="020F0704030504030204" pitchFamily="34" charset="0"/>
              </a:rPr>
              <a:t>(don’t click on the links or attachment if present)</a:t>
            </a:r>
          </a:p>
        </p:txBody>
      </p:sp>
      <p:pic>
        <p:nvPicPr>
          <p:cNvPr id="33" name="Graphic 12" descr="Phishing">
            <a:extLst>
              <a:ext uri="{FF2B5EF4-FFF2-40B4-BE49-F238E27FC236}">
                <a16:creationId xmlns:a16="http://schemas.microsoft.com/office/drawing/2014/main" id="{67A651F1-CF6E-42E1-894C-4A9787EA90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4066" y="1272395"/>
            <a:ext cx="4237686" cy="4237686"/>
          </a:xfrm>
          <a:prstGeom prst="rect">
            <a:avLst/>
          </a:prstGeom>
        </p:spPr>
      </p:pic>
      <p:sp>
        <p:nvSpPr>
          <p:cNvPr id="7" name="Content Placeholder 3"/>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dirty="0">
              <a:latin typeface="Arial Rounded MT Bold" panose="020F0704030504030204" pitchFamily="34" charset="0"/>
            </a:endParaRPr>
          </a:p>
        </p:txBody>
      </p:sp>
    </p:spTree>
    <p:extLst>
      <p:ext uri="{BB962C8B-B14F-4D97-AF65-F5344CB8AC3E}">
        <p14:creationId xmlns:p14="http://schemas.microsoft.com/office/powerpoint/2010/main" val="2125552761"/>
      </p:ext>
    </p:extLst>
  </p:cSld>
  <p:clrMapOvr>
    <a:masterClrMapping/>
  </p:clrMapOvr>
  <mc:AlternateContent xmlns:mc="http://schemas.openxmlformats.org/markup-compatibility/2006" xmlns:p14="http://schemas.microsoft.com/office/powerpoint/2010/main">
    <mc:Choice Requires="p14">
      <p:transition spd="slow" p14:dur="2000" advTm="59160"/>
    </mc:Choice>
    <mc:Fallback xmlns="">
      <p:transition spd="slow" advTm="5916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1AC559-22D2-4E60-99D7-A8C5072ACF20}"/>
              </a:ext>
            </a:extLst>
          </p:cNvPr>
          <p:cNvSpPr>
            <a:spLocks noGrp="1"/>
          </p:cNvSpPr>
          <p:nvPr>
            <p:ph type="title"/>
          </p:nvPr>
        </p:nvSpPr>
        <p:spPr>
          <a:xfrm>
            <a:off x="762000" y="559678"/>
            <a:ext cx="3567915" cy="4952492"/>
          </a:xfrm>
        </p:spPr>
        <p:txBody>
          <a:bodyPr>
            <a:normAutofit/>
          </a:bodyPr>
          <a:lstStyle/>
          <a:p>
            <a:r>
              <a:rPr lang="en-GB" dirty="0">
                <a:solidFill>
                  <a:schemeClr val="bg1"/>
                </a:solidFill>
              </a:rPr>
              <a:t>Staff survey – new starters 2015 – 2019. </a:t>
            </a: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2D93871-5D58-4C8E-B535-F4F99A7D501F}"/>
              </a:ext>
            </a:extLst>
          </p:cNvPr>
          <p:cNvGraphicFramePr>
            <a:graphicFrameLocks noGrp="1"/>
          </p:cNvGraphicFramePr>
          <p:nvPr>
            <p:ph idx="1"/>
            <p:extLst>
              <p:ext uri="{D42A27DB-BD31-4B8C-83A1-F6EECF244321}">
                <p14:modId xmlns:p14="http://schemas.microsoft.com/office/powerpoint/2010/main" val="219839041"/>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63698"/>
      </p:ext>
    </p:extLst>
  </p:cSld>
  <p:clrMapOvr>
    <a:masterClrMapping/>
  </p:clrMapOvr>
  <mc:AlternateContent xmlns:mc="http://schemas.openxmlformats.org/markup-compatibility/2006" xmlns:p14="http://schemas.microsoft.com/office/powerpoint/2010/main">
    <mc:Choice Requires="p14">
      <p:transition spd="slow" p14:dur="2000" advTm="277836"/>
    </mc:Choice>
    <mc:Fallback xmlns="">
      <p:transition spd="slow" advTm="277836"/>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ED28B675-6EBC-4632-9578-C688016D4358}"/>
              </a:ext>
            </a:extLst>
          </p:cNvPr>
          <p:cNvSpPr/>
          <p:nvPr/>
        </p:nvSpPr>
        <p:spPr>
          <a:xfrm>
            <a:off x="-2" y="2416578"/>
            <a:ext cx="1600191" cy="4441422"/>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Rectangle 10">
            <a:extLst>
              <a:ext uri="{FF2B5EF4-FFF2-40B4-BE49-F238E27FC236}">
                <a16:creationId xmlns:a16="http://schemas.microsoft.com/office/drawing/2014/main" id="{271F24AC-4CE1-4DA7-8A34-BF919F19C177}"/>
              </a:ext>
            </a:extLst>
          </p:cNvPr>
          <p:cNvSpPr/>
          <p:nvPr/>
        </p:nvSpPr>
        <p:spPr>
          <a:xfrm>
            <a:off x="0" y="0"/>
            <a:ext cx="12192000" cy="2601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a:latin typeface="Open Sans Light" panose="020B0306030504020204" pitchFamily="34" charset="0"/>
                <a:ea typeface="Open Sans Light" panose="020B0306030504020204" pitchFamily="34" charset="0"/>
                <a:cs typeface="Open Sans Light" panose="020B0306030504020204" pitchFamily="34" charset="0"/>
              </a:rPr>
              <a:t>South Dublin County Council</a:t>
            </a:r>
          </a:p>
          <a:p>
            <a:pPr algn="ctr"/>
            <a:r>
              <a:rPr lang="en-GB" sz="6000">
                <a:solidFill>
                  <a:srgbClr val="FFFF00"/>
                </a:solidFill>
                <a:latin typeface="Open Sans Extrabold" panose="020B0906030804020204" pitchFamily="34" charset="0"/>
                <a:ea typeface="Open Sans Extrabold" panose="020B0906030804020204" pitchFamily="34" charset="0"/>
                <a:cs typeface="Open Sans Extrabold" panose="020B0906030804020204" pitchFamily="34" charset="0"/>
              </a:rPr>
              <a:t>Ethical Phishing Campaign</a:t>
            </a:r>
          </a:p>
          <a:p>
            <a:pPr algn="ctr"/>
            <a:r>
              <a:rPr lang="en-GB" sz="4800">
                <a:latin typeface="Open Sans Light" panose="020B0306030504020204" pitchFamily="34" charset="0"/>
                <a:ea typeface="Open Sans Light" panose="020B0306030504020204" pitchFamily="34" charset="0"/>
                <a:cs typeface="Open Sans Light" panose="020B0306030504020204" pitchFamily="34" charset="0"/>
              </a:rPr>
              <a:t>in Numbers</a:t>
            </a:r>
            <a:endParaRPr lang="en-GB" sz="4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Box 3">
            <a:extLst>
              <a:ext uri="{FF2B5EF4-FFF2-40B4-BE49-F238E27FC236}">
                <a16:creationId xmlns:a16="http://schemas.microsoft.com/office/drawing/2014/main" id="{80ABF903-7544-4C5D-B7AB-E749A6BF6E5E}"/>
              </a:ext>
            </a:extLst>
          </p:cNvPr>
          <p:cNvSpPr txBox="1"/>
          <p:nvPr/>
        </p:nvSpPr>
        <p:spPr>
          <a:xfrm>
            <a:off x="838201" y="6488668"/>
            <a:ext cx="1752600" cy="369332"/>
          </a:xfrm>
          <a:prstGeom prst="rect">
            <a:avLst/>
          </a:prstGeom>
          <a:noFill/>
        </p:spPr>
        <p:txBody>
          <a:bodyPr wrap="square" rtlCol="0">
            <a:spAutoFit/>
          </a:bodyPr>
          <a:lstStyle/>
          <a:p>
            <a:pPr algn="ctr"/>
            <a:r>
              <a:rPr lang="en-GB" dirty="0">
                <a:latin typeface="Open Sans" panose="020B0606030504020204" pitchFamily="34" charset="0"/>
                <a:ea typeface="Open Sans" panose="020B0606030504020204" pitchFamily="34" charset="0"/>
                <a:cs typeface="Open Sans" panose="020B0606030504020204" pitchFamily="34" charset="0"/>
              </a:rPr>
              <a:t>Targets</a:t>
            </a:r>
          </a:p>
        </p:txBody>
      </p:sp>
      <p:sp>
        <p:nvSpPr>
          <p:cNvPr id="5" name="TextBox 4">
            <a:extLst>
              <a:ext uri="{FF2B5EF4-FFF2-40B4-BE49-F238E27FC236}">
                <a16:creationId xmlns:a16="http://schemas.microsoft.com/office/drawing/2014/main" id="{05A2585C-B34C-4F38-8648-6225F1D9CCC9}"/>
              </a:ext>
            </a:extLst>
          </p:cNvPr>
          <p:cNvSpPr txBox="1"/>
          <p:nvPr/>
        </p:nvSpPr>
        <p:spPr>
          <a:xfrm>
            <a:off x="3133726" y="6488668"/>
            <a:ext cx="1752600" cy="369332"/>
          </a:xfrm>
          <a:prstGeom prst="rect">
            <a:avLst/>
          </a:prstGeom>
          <a:noFill/>
        </p:spPr>
        <p:txBody>
          <a:bodyPr wrap="square" rtlCol="0">
            <a:spAutoFit/>
          </a:bodyPr>
          <a:lstStyle/>
          <a:p>
            <a:pPr algn="ctr"/>
            <a:r>
              <a:rPr lang="en-GB" dirty="0">
                <a:latin typeface="Open Sans" panose="020B0606030504020204" pitchFamily="34" charset="0"/>
                <a:ea typeface="Open Sans" panose="020B0606030504020204" pitchFamily="34" charset="0"/>
                <a:cs typeface="Open Sans" panose="020B0606030504020204" pitchFamily="34" charset="0"/>
              </a:rPr>
              <a:t>No Action</a:t>
            </a:r>
          </a:p>
        </p:txBody>
      </p:sp>
      <p:sp>
        <p:nvSpPr>
          <p:cNvPr id="7" name="TextBox 6">
            <a:extLst>
              <a:ext uri="{FF2B5EF4-FFF2-40B4-BE49-F238E27FC236}">
                <a16:creationId xmlns:a16="http://schemas.microsoft.com/office/drawing/2014/main" id="{65C1D087-9CA8-424F-9B5D-5868D8896B2B}"/>
              </a:ext>
            </a:extLst>
          </p:cNvPr>
          <p:cNvSpPr txBox="1"/>
          <p:nvPr/>
        </p:nvSpPr>
        <p:spPr>
          <a:xfrm>
            <a:off x="5553076" y="6488668"/>
            <a:ext cx="1752600" cy="369332"/>
          </a:xfrm>
          <a:prstGeom prst="rect">
            <a:avLst/>
          </a:prstGeom>
          <a:noFill/>
        </p:spPr>
        <p:txBody>
          <a:bodyPr wrap="square" rtlCol="0">
            <a:spAutoFit/>
          </a:bodyPr>
          <a:lstStyle/>
          <a:p>
            <a:pPr lvl="0"/>
            <a:r>
              <a:rPr lang="en-GB" dirty="0">
                <a:latin typeface="Open Sans" panose="020B0606030504020204" pitchFamily="34" charset="0"/>
                <a:ea typeface="Open Sans" panose="020B0606030504020204" pitchFamily="34" charset="0"/>
                <a:cs typeface="Open Sans" panose="020B0606030504020204" pitchFamily="34" charset="0"/>
              </a:rPr>
              <a:t>Opened Email</a:t>
            </a:r>
          </a:p>
        </p:txBody>
      </p:sp>
      <p:sp>
        <p:nvSpPr>
          <p:cNvPr id="10" name="TextBox 9">
            <a:extLst>
              <a:ext uri="{FF2B5EF4-FFF2-40B4-BE49-F238E27FC236}">
                <a16:creationId xmlns:a16="http://schemas.microsoft.com/office/drawing/2014/main" id="{488D0D7B-590A-4FE1-A75D-60A38F07C1F6}"/>
              </a:ext>
            </a:extLst>
          </p:cNvPr>
          <p:cNvSpPr txBox="1"/>
          <p:nvPr/>
        </p:nvSpPr>
        <p:spPr>
          <a:xfrm>
            <a:off x="7867204" y="6496637"/>
            <a:ext cx="1752600" cy="369332"/>
          </a:xfrm>
          <a:prstGeom prst="rect">
            <a:avLst/>
          </a:prstGeom>
          <a:noFill/>
        </p:spPr>
        <p:txBody>
          <a:bodyPr wrap="square" rtlCol="0">
            <a:spAutoFit/>
          </a:bodyPr>
          <a:lstStyle/>
          <a:p>
            <a:pPr lvl="0" algn="ctr"/>
            <a:r>
              <a:rPr lang="en-GB" dirty="0">
                <a:latin typeface="Open Sans" panose="020B0606030504020204" pitchFamily="34" charset="0"/>
                <a:ea typeface="Open Sans" panose="020B0606030504020204" pitchFamily="34" charset="0"/>
                <a:cs typeface="Open Sans" panose="020B0606030504020204" pitchFamily="34" charset="0"/>
              </a:rPr>
              <a:t>Clicked Link</a:t>
            </a:r>
          </a:p>
        </p:txBody>
      </p:sp>
      <p:sp>
        <p:nvSpPr>
          <p:cNvPr id="16" name="TextBox 15">
            <a:extLst>
              <a:ext uri="{FF2B5EF4-FFF2-40B4-BE49-F238E27FC236}">
                <a16:creationId xmlns:a16="http://schemas.microsoft.com/office/drawing/2014/main" id="{F91C12FC-08A4-4305-9E6D-9EE48E690D0F}"/>
              </a:ext>
            </a:extLst>
          </p:cNvPr>
          <p:cNvSpPr txBox="1"/>
          <p:nvPr/>
        </p:nvSpPr>
        <p:spPr>
          <a:xfrm>
            <a:off x="10181332" y="6496637"/>
            <a:ext cx="1869282" cy="369332"/>
          </a:xfrm>
          <a:prstGeom prst="rect">
            <a:avLst/>
          </a:prstGeom>
          <a:noFill/>
        </p:spPr>
        <p:txBody>
          <a:bodyPr wrap="square" rtlCol="0">
            <a:spAutoFit/>
          </a:bodyPr>
          <a:lstStyle/>
          <a:p>
            <a:pPr lvl="0" algn="ctr"/>
            <a:r>
              <a:rPr lang="en-GB" dirty="0">
                <a:latin typeface="Open Sans" panose="020B0606030504020204" pitchFamily="34" charset="0"/>
                <a:ea typeface="Open Sans" panose="020B0606030504020204" pitchFamily="34" charset="0"/>
                <a:cs typeface="Open Sans" panose="020B0606030504020204" pitchFamily="34" charset="0"/>
              </a:rPr>
              <a:t>Data Submitted</a:t>
            </a:r>
          </a:p>
        </p:txBody>
      </p:sp>
      <p:cxnSp>
        <p:nvCxnSpPr>
          <p:cNvPr id="18" name="Straight Arrow Connector 17">
            <a:extLst>
              <a:ext uri="{FF2B5EF4-FFF2-40B4-BE49-F238E27FC236}">
                <a16:creationId xmlns:a16="http://schemas.microsoft.com/office/drawing/2014/main" id="{15F61A90-032C-490B-93B0-7F4F8A3A9EFB}"/>
              </a:ext>
            </a:extLst>
          </p:cNvPr>
          <p:cNvCxnSpPr>
            <a:cxnSpLocks/>
          </p:cNvCxnSpPr>
          <p:nvPr/>
        </p:nvCxnSpPr>
        <p:spPr>
          <a:xfrm>
            <a:off x="1676400" y="6010275"/>
            <a:ext cx="0" cy="478393"/>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3" name="Diagram 2">
            <a:extLst>
              <a:ext uri="{FF2B5EF4-FFF2-40B4-BE49-F238E27FC236}">
                <a16:creationId xmlns:a16="http://schemas.microsoft.com/office/drawing/2014/main" id="{7ECE19FA-CEF4-44E8-A14F-986689199114}"/>
              </a:ext>
            </a:extLst>
          </p:cNvPr>
          <p:cNvGraphicFramePr/>
          <p:nvPr/>
        </p:nvGraphicFramePr>
        <p:xfrm>
          <a:off x="0" y="720000"/>
          <a:ext cx="12191999" cy="808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4" name="Straight Connector 23">
            <a:extLst>
              <a:ext uri="{FF2B5EF4-FFF2-40B4-BE49-F238E27FC236}">
                <a16:creationId xmlns:a16="http://schemas.microsoft.com/office/drawing/2014/main" id="{D6853D7C-22C5-4F0F-9077-BE94F0A38DD9}"/>
              </a:ext>
            </a:extLst>
          </p:cNvPr>
          <p:cNvCxnSpPr>
            <a:cxnSpLocks/>
          </p:cNvCxnSpPr>
          <p:nvPr/>
        </p:nvCxnSpPr>
        <p:spPr>
          <a:xfrm flipV="1">
            <a:off x="8591550" y="3362325"/>
            <a:ext cx="0" cy="2000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FBC5188-0FD4-4AF3-8D62-061F381F9A7A}"/>
              </a:ext>
            </a:extLst>
          </p:cNvPr>
          <p:cNvCxnSpPr>
            <a:cxnSpLocks/>
          </p:cNvCxnSpPr>
          <p:nvPr/>
        </p:nvCxnSpPr>
        <p:spPr>
          <a:xfrm flipV="1">
            <a:off x="8591550" y="3333750"/>
            <a:ext cx="3181350" cy="28575"/>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49FA231-DE87-4538-A5F0-32D2E879CFE8}"/>
              </a:ext>
            </a:extLst>
          </p:cNvPr>
          <p:cNvSpPr txBox="1"/>
          <p:nvPr/>
        </p:nvSpPr>
        <p:spPr>
          <a:xfrm>
            <a:off x="8482587" y="3019159"/>
            <a:ext cx="2776401" cy="369332"/>
          </a:xfrm>
          <a:prstGeom prst="rect">
            <a:avLst/>
          </a:prstGeom>
          <a:noFill/>
        </p:spPr>
        <p:txBody>
          <a:bodyPr wrap="none" rtlCol="0">
            <a:spAutoFit/>
          </a:bodyPr>
          <a:lstStyle/>
          <a:p>
            <a:r>
              <a:rPr lang="en-GB" dirty="0"/>
              <a:t>243 Total [22%] Clicked Link</a:t>
            </a:r>
          </a:p>
        </p:txBody>
      </p:sp>
      <p:cxnSp>
        <p:nvCxnSpPr>
          <p:cNvPr id="31" name="Straight Connector 30">
            <a:extLst>
              <a:ext uri="{FF2B5EF4-FFF2-40B4-BE49-F238E27FC236}">
                <a16:creationId xmlns:a16="http://schemas.microsoft.com/office/drawing/2014/main" id="{6496038A-BA1B-4757-80EC-085CDF787FEB}"/>
              </a:ext>
            </a:extLst>
          </p:cNvPr>
          <p:cNvCxnSpPr>
            <a:cxnSpLocks/>
          </p:cNvCxnSpPr>
          <p:nvPr/>
        </p:nvCxnSpPr>
        <p:spPr>
          <a:xfrm flipV="1">
            <a:off x="6371034" y="2997700"/>
            <a:ext cx="0" cy="5932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65E334-62BD-4F26-A40F-EEA904B8140C}"/>
              </a:ext>
            </a:extLst>
          </p:cNvPr>
          <p:cNvCxnSpPr>
            <a:cxnSpLocks/>
          </p:cNvCxnSpPr>
          <p:nvPr/>
        </p:nvCxnSpPr>
        <p:spPr>
          <a:xfrm flipV="1">
            <a:off x="6371034" y="2997700"/>
            <a:ext cx="5401866" cy="1"/>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F7B30D7-F96E-47C8-B74B-F7A9B2C2DACB}"/>
              </a:ext>
            </a:extLst>
          </p:cNvPr>
          <p:cNvSpPr txBox="1"/>
          <p:nvPr/>
        </p:nvSpPr>
        <p:spPr>
          <a:xfrm>
            <a:off x="6309120" y="2678403"/>
            <a:ext cx="2434384" cy="369332"/>
          </a:xfrm>
          <a:prstGeom prst="rect">
            <a:avLst/>
          </a:prstGeom>
          <a:noFill/>
        </p:spPr>
        <p:txBody>
          <a:bodyPr wrap="none" rtlCol="0">
            <a:spAutoFit/>
          </a:bodyPr>
          <a:lstStyle/>
          <a:p>
            <a:r>
              <a:rPr lang="en-GB" dirty="0"/>
              <a:t>384 Total [34%] Opened</a:t>
            </a:r>
          </a:p>
        </p:txBody>
      </p:sp>
      <p:cxnSp>
        <p:nvCxnSpPr>
          <p:cNvPr id="38" name="Straight Arrow Connector 37">
            <a:extLst>
              <a:ext uri="{FF2B5EF4-FFF2-40B4-BE49-F238E27FC236}">
                <a16:creationId xmlns:a16="http://schemas.microsoft.com/office/drawing/2014/main" id="{0A44F88C-D1E5-47B8-A131-7EB3E3510C7F}"/>
              </a:ext>
            </a:extLst>
          </p:cNvPr>
          <p:cNvCxnSpPr>
            <a:cxnSpLocks/>
          </p:cNvCxnSpPr>
          <p:nvPr/>
        </p:nvCxnSpPr>
        <p:spPr>
          <a:xfrm>
            <a:off x="4000500" y="5985600"/>
            <a:ext cx="0" cy="478393"/>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9E41C8A-3B32-409C-A431-7CD87B64C33C}"/>
              </a:ext>
            </a:extLst>
          </p:cNvPr>
          <p:cNvSpPr txBox="1"/>
          <p:nvPr/>
        </p:nvSpPr>
        <p:spPr>
          <a:xfrm>
            <a:off x="1361174" y="2997700"/>
            <a:ext cx="4434034" cy="369332"/>
          </a:xfrm>
          <a:prstGeom prst="rect">
            <a:avLst/>
          </a:prstGeom>
          <a:noFill/>
        </p:spPr>
        <p:txBody>
          <a:bodyPr wrap="none" rtlCol="0">
            <a:spAutoFit/>
          </a:bodyPr>
          <a:lstStyle>
            <a:defPPr>
              <a:defRPr lang="en-US"/>
            </a:defPPr>
          </a:lstStyle>
          <a:p>
            <a:r>
              <a:rPr lang="en-US" dirty="0"/>
              <a:t>4.9% (55) targets reported the phishing email</a:t>
            </a:r>
            <a:endParaRPr lang="en-GB" dirty="0"/>
          </a:p>
        </p:txBody>
      </p:sp>
    </p:spTree>
    <p:extLst>
      <p:ext uri="{BB962C8B-B14F-4D97-AF65-F5344CB8AC3E}">
        <p14:creationId xmlns:p14="http://schemas.microsoft.com/office/powerpoint/2010/main" val="3849058062"/>
      </p:ext>
    </p:extLst>
  </p:cSld>
  <p:clrMapOvr>
    <a:masterClrMapping/>
  </p:clrMapOvr>
  <mc:AlternateContent xmlns:mc="http://schemas.openxmlformats.org/markup-compatibility/2006" xmlns:p14="http://schemas.microsoft.com/office/powerpoint/2010/main">
    <mc:Choice Requires="p14">
      <p:transition spd="slow" p14:dur="2000" advTm="64631"/>
    </mc:Choice>
    <mc:Fallback xmlns="">
      <p:transition spd="slow" advTm="64631"/>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ED28B675-6EBC-4632-9578-C688016D4358}"/>
              </a:ext>
            </a:extLst>
          </p:cNvPr>
          <p:cNvSpPr/>
          <p:nvPr/>
        </p:nvSpPr>
        <p:spPr>
          <a:xfrm>
            <a:off x="9448020" y="2324288"/>
            <a:ext cx="1600191" cy="4441422"/>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dirty="0">
                <a:latin typeface="Open Sans Light" panose="020B0306030504020204" pitchFamily="34" charset="0"/>
                <a:ea typeface="Open Sans Light" panose="020B0306030504020204" pitchFamily="34" charset="0"/>
                <a:cs typeface="Open Sans Light" panose="020B0306030504020204" pitchFamily="34" charset="0"/>
              </a:rPr>
              <a:t>Click Through %</a:t>
            </a:r>
          </a:p>
        </p:txBody>
      </p:sp>
      <p:sp>
        <p:nvSpPr>
          <p:cNvPr id="11" name="Rectangle 10">
            <a:extLst>
              <a:ext uri="{FF2B5EF4-FFF2-40B4-BE49-F238E27FC236}">
                <a16:creationId xmlns:a16="http://schemas.microsoft.com/office/drawing/2014/main" id="{271F24AC-4CE1-4DA7-8A34-BF919F19C177}"/>
              </a:ext>
            </a:extLst>
          </p:cNvPr>
          <p:cNvSpPr/>
          <p:nvPr/>
        </p:nvSpPr>
        <p:spPr>
          <a:xfrm>
            <a:off x="0" y="0"/>
            <a:ext cx="12192000" cy="2601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rgbClr val="FFFF00"/>
                </a:solidFill>
                <a:latin typeface="Open Sans Extrabold" panose="020B0906030804020204" pitchFamily="34" charset="0"/>
                <a:ea typeface="Open Sans Extrabold" panose="020B0906030804020204" pitchFamily="34" charset="0"/>
                <a:cs typeface="Open Sans Extrabold" panose="020B0906030804020204" pitchFamily="34" charset="0"/>
              </a:rPr>
              <a:t>Changes from 2018 - 2020</a:t>
            </a:r>
          </a:p>
        </p:txBody>
      </p:sp>
      <p:graphicFrame>
        <p:nvGraphicFramePr>
          <p:cNvPr id="6" name="Diagram 5">
            <a:extLst>
              <a:ext uri="{FF2B5EF4-FFF2-40B4-BE49-F238E27FC236}">
                <a16:creationId xmlns:a16="http://schemas.microsoft.com/office/drawing/2014/main" id="{D4D319A3-463C-4F76-BDC3-00B9E98064C2}"/>
              </a:ext>
            </a:extLst>
          </p:cNvPr>
          <p:cNvGraphicFramePr/>
          <p:nvPr/>
        </p:nvGraphicFramePr>
        <p:xfrm>
          <a:off x="4554537" y="2508867"/>
          <a:ext cx="6950075" cy="4256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Down 7">
            <a:extLst>
              <a:ext uri="{FF2B5EF4-FFF2-40B4-BE49-F238E27FC236}">
                <a16:creationId xmlns:a16="http://schemas.microsoft.com/office/drawing/2014/main" id="{1D1F988A-E0D9-46BA-A400-46C8CD6A0CD7}"/>
              </a:ext>
            </a:extLst>
          </p:cNvPr>
          <p:cNvSpPr/>
          <p:nvPr/>
        </p:nvSpPr>
        <p:spPr>
          <a:xfrm rot="10800000">
            <a:off x="87013" y="3827061"/>
            <a:ext cx="1677188" cy="1712745"/>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16D8E2E-65FC-4168-B827-7E1A97BED07F}"/>
              </a:ext>
            </a:extLst>
          </p:cNvPr>
          <p:cNvSpPr txBox="1"/>
          <p:nvPr/>
        </p:nvSpPr>
        <p:spPr>
          <a:xfrm>
            <a:off x="1761535" y="4037123"/>
            <a:ext cx="4978671" cy="1200329"/>
          </a:xfrm>
          <a:prstGeom prst="rect">
            <a:avLst/>
          </a:prstGeom>
          <a:noFill/>
        </p:spPr>
        <p:txBody>
          <a:bodyPr wrap="none" rtlCol="0">
            <a:spAutoFit/>
          </a:bodyPr>
          <a:lstStyle/>
          <a:p>
            <a:r>
              <a:rPr lang="en-GB" sz="2400" b="1" dirty="0"/>
              <a:t>Increased the depth of the audit</a:t>
            </a:r>
          </a:p>
          <a:p>
            <a:r>
              <a:rPr lang="en-GB" sz="2400" b="1" dirty="0"/>
              <a:t>to include 1117 targets in the current </a:t>
            </a:r>
          </a:p>
          <a:p>
            <a:r>
              <a:rPr lang="en-GB" sz="2400" b="1" dirty="0"/>
              <a:t>campaign (869 targets in 2018)</a:t>
            </a:r>
          </a:p>
        </p:txBody>
      </p:sp>
    </p:spTree>
    <p:extLst>
      <p:ext uri="{BB962C8B-B14F-4D97-AF65-F5344CB8AC3E}">
        <p14:creationId xmlns:p14="http://schemas.microsoft.com/office/powerpoint/2010/main" val="1849470443"/>
      </p:ext>
    </p:extLst>
  </p:cSld>
  <p:clrMapOvr>
    <a:masterClrMapping/>
  </p:clrMapOvr>
  <mc:AlternateContent xmlns:mc="http://schemas.openxmlformats.org/markup-compatibility/2006" xmlns:p14="http://schemas.microsoft.com/office/powerpoint/2010/main">
    <mc:Choice Requires="p14">
      <p:transition spd="slow" p14:dur="2000" advTm="44383"/>
    </mc:Choice>
    <mc:Fallback xmlns="">
      <p:transition spd="slow" advTm="4438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E9434E-A223-41EA-B5A2-E858E34DB37B}"/>
              </a:ext>
            </a:extLst>
          </p:cNvPr>
          <p:cNvSpPr>
            <a:spLocks noGrp="1"/>
          </p:cNvSpPr>
          <p:nvPr>
            <p:ph type="title"/>
          </p:nvPr>
        </p:nvSpPr>
        <p:spPr>
          <a:xfrm>
            <a:off x="934872" y="982272"/>
            <a:ext cx="3388419" cy="4560970"/>
          </a:xfrm>
        </p:spPr>
        <p:txBody>
          <a:bodyPr>
            <a:normAutofit/>
          </a:bodyPr>
          <a:lstStyle/>
          <a:p>
            <a:r>
              <a:rPr lang="en-GB" sz="4000" dirty="0">
                <a:solidFill>
                  <a:srgbClr val="FFFFFF"/>
                </a:solidFill>
              </a:rPr>
              <a:t>Questions </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9E11FEFB-B75D-47E0-8272-472C8AA41602}"/>
              </a:ext>
            </a:extLst>
          </p:cNvPr>
          <p:cNvSpPr>
            <a:spLocks noGrp="1"/>
          </p:cNvSpPr>
          <p:nvPr>
            <p:ph idx="1"/>
          </p:nvPr>
        </p:nvSpPr>
        <p:spPr>
          <a:xfrm>
            <a:off x="5221862" y="1719618"/>
            <a:ext cx="5948831" cy="4334629"/>
          </a:xfrm>
        </p:spPr>
        <p:txBody>
          <a:bodyPr anchor="ctr">
            <a:normAutofit/>
          </a:bodyPr>
          <a:lstStyle/>
          <a:p>
            <a:pPr marL="0" indent="0">
              <a:spcAft>
                <a:spcPts val="800"/>
              </a:spcAft>
              <a:buNone/>
            </a:pPr>
            <a:r>
              <a:rPr lang="en-GB" sz="1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a:t>
            </a:r>
            <a:r>
              <a:rPr lang="en-IE" sz="17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  - </a:t>
            </a:r>
            <a:r>
              <a:rPr lang="en-IE" sz="1700" dirty="0">
                <a:solidFill>
                  <a:srgbClr val="FEFFFF"/>
                </a:solidFill>
                <a:effectLst/>
                <a:latin typeface="Calibri" panose="020F0502020204030204" pitchFamily="34" charset="0"/>
                <a:ea typeface="Times New Roman" panose="02020603050405020304" pitchFamily="18" charset="0"/>
                <a:cs typeface="Times New Roman" panose="02020603050405020304" pitchFamily="18" charset="0"/>
              </a:rPr>
              <a:t>was wondering whether you could please rise the issue of the water and drainage staff. We have been left in the dark for to long. Council need to start re deploying us true out the other sections.</a:t>
            </a:r>
            <a:endParaRPr lang="en-GB" sz="17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GB" sz="17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rPr>
              <a:t>Q2 -</a:t>
            </a:r>
            <a:r>
              <a:rPr lang="en-IE"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IE" sz="17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rPr>
              <a:t>just have a question about the above re: air circulation in the office as restrictions begin to ease and more people return to the office to work. Are there plans to bring in air purifiers etc as we know now that </a:t>
            </a:r>
            <a:r>
              <a:rPr lang="en-IE" sz="1700" dirty="0" err="1">
                <a:solidFill>
                  <a:srgbClr val="FEFFFF"/>
                </a:solidFill>
                <a:effectLst/>
                <a:latin typeface="Calibri" panose="020F0502020204030204" pitchFamily="34" charset="0"/>
                <a:ea typeface="Calibri" panose="020F0502020204030204" pitchFamily="34" charset="0"/>
                <a:cs typeface="Times New Roman" panose="02020603050405020304" pitchFamily="18" charset="0"/>
              </a:rPr>
              <a:t>Covid</a:t>
            </a:r>
            <a:r>
              <a:rPr lang="en-IE" sz="17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rPr>
              <a:t> is air borne and fresh air is as important as clean hands! </a:t>
            </a:r>
            <a:endParaRPr lang="en-GB" sz="17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IE" sz="1700" dirty="0">
                <a:solidFill>
                  <a:srgbClr val="FEFFFF"/>
                </a:solidFill>
                <a:effectLst/>
                <a:latin typeface="Calibri" panose="020F0502020204030204" pitchFamily="34" charset="0"/>
                <a:ea typeface="Calibri" panose="020F0502020204030204" pitchFamily="34" charset="0"/>
                <a:cs typeface="Times New Roman" panose="02020603050405020304" pitchFamily="18" charset="0"/>
              </a:rPr>
              <a:t>Q3  - Are there plans to introduce an online payments system, whereby tenants can pay rent and customers can pay for Planning, fines, Rates etc.  Currently, with the offices closed to the public, tenants and customers can only pay over the phone. With only two card machines in the Tallaght office currently, not all payments can be processed in a timely manner</a:t>
            </a:r>
            <a:endParaRPr lang="en-GB" sz="1700" dirty="0">
              <a:solidFill>
                <a:srgbClr val="FEFFFF"/>
              </a:solidFill>
            </a:endParaRPr>
          </a:p>
        </p:txBody>
      </p:sp>
    </p:spTree>
    <p:extLst>
      <p:ext uri="{BB962C8B-B14F-4D97-AF65-F5344CB8AC3E}">
        <p14:creationId xmlns:p14="http://schemas.microsoft.com/office/powerpoint/2010/main" val="488919807"/>
      </p:ext>
    </p:extLst>
  </p:cSld>
  <p:clrMapOvr>
    <a:masterClrMapping/>
  </p:clrMapOvr>
  <mc:AlternateContent xmlns:mc="http://schemas.openxmlformats.org/markup-compatibility/2006" xmlns:p14="http://schemas.microsoft.com/office/powerpoint/2010/main">
    <mc:Choice Requires="p14">
      <p:transition spd="slow" p14:dur="2000" advTm="596601"/>
    </mc:Choice>
    <mc:Fallback xmlns="">
      <p:transition spd="slow" advTm="596601"/>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ap&#10;&#10;Description automatically generated">
            <a:extLst>
              <a:ext uri="{FF2B5EF4-FFF2-40B4-BE49-F238E27FC236}">
                <a16:creationId xmlns:a16="http://schemas.microsoft.com/office/drawing/2014/main" id="{992E9C0A-3042-4814-85A4-940290C16CAB}"/>
              </a:ext>
            </a:extLst>
          </p:cNvPr>
          <p:cNvPicPr>
            <a:picLocks noChangeAspect="1"/>
          </p:cNvPicPr>
          <p:nvPr/>
        </p:nvPicPr>
        <p:blipFill rotWithShape="1">
          <a:blip r:embed="rId2">
            <a:extLst>
              <a:ext uri="{28A0092B-C50C-407E-A947-70E740481C1C}">
                <a14:useLocalDpi xmlns:a14="http://schemas.microsoft.com/office/drawing/2010/main" val="0"/>
              </a:ext>
            </a:extLst>
          </a:blip>
          <a:srcRect t="3646" r="25589" b="5446"/>
          <a:stretch/>
        </p:blipFill>
        <p:spPr>
          <a:xfrm>
            <a:off x="3729228" y="10"/>
            <a:ext cx="846277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A59445-8DAD-4315-B32D-664B27478DFB}"/>
              </a:ext>
            </a:extLst>
          </p:cNvPr>
          <p:cNvSpPr>
            <a:spLocks noGrp="1"/>
          </p:cNvSpPr>
          <p:nvPr>
            <p:ph type="title"/>
          </p:nvPr>
        </p:nvSpPr>
        <p:spPr>
          <a:xfrm>
            <a:off x="371094" y="1161288"/>
            <a:ext cx="3438144" cy="1124712"/>
          </a:xfrm>
        </p:spPr>
        <p:txBody>
          <a:bodyPr anchor="b">
            <a:normAutofit/>
          </a:bodyPr>
          <a:lstStyle/>
          <a:p>
            <a:r>
              <a:rPr lang="en-GB" sz="3600" dirty="0"/>
              <a:t>Corporate vision </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08A75C10-00E6-4CA0-84A9-83FFFE85CCA7}"/>
              </a:ext>
            </a:extLst>
          </p:cNvPr>
          <p:cNvSpPr>
            <a:spLocks noGrp="1"/>
          </p:cNvSpPr>
          <p:nvPr>
            <p:ph idx="1"/>
          </p:nvPr>
        </p:nvSpPr>
        <p:spPr>
          <a:xfrm>
            <a:off x="371094" y="2718054"/>
            <a:ext cx="3438906" cy="3207258"/>
          </a:xfrm>
        </p:spPr>
        <p:txBody>
          <a:bodyPr anchor="t">
            <a:normAutofit/>
          </a:bodyPr>
          <a:lstStyle/>
          <a:p>
            <a:r>
              <a:rPr lang="en-IE" dirty="0">
                <a:solidFill>
                  <a:srgbClr val="FEFFFF"/>
                </a:solidFill>
              </a:rPr>
              <a:t>“To make our county a vibrant and inclusive place for the people who live, visit, work, and do business here, now and for the future”.</a:t>
            </a:r>
            <a:endParaRPr lang="en-GB" dirty="0">
              <a:solidFill>
                <a:srgbClr val="FEFFFF"/>
              </a:solidFill>
            </a:endParaRPr>
          </a:p>
          <a:p>
            <a:endParaRPr lang="en-US" sz="1700" dirty="0"/>
          </a:p>
        </p:txBody>
      </p:sp>
    </p:spTree>
    <p:extLst>
      <p:ext uri="{BB962C8B-B14F-4D97-AF65-F5344CB8AC3E}">
        <p14:creationId xmlns:p14="http://schemas.microsoft.com/office/powerpoint/2010/main" val="2210835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8072"/>
    </mc:Choice>
    <mc:Fallback xmlns="">
      <p:transition spd="slow" advTm="38072"/>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27DBE-4CCD-4033-B465-5F020B0E1C81}"/>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Thank you and well done !</a:t>
            </a:r>
          </a:p>
        </p:txBody>
      </p:sp>
      <p:cxnSp>
        <p:nvCxnSpPr>
          <p:cNvPr id="14" name="Straight Connector 1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Text&#10;&#10;Description automatically generated">
            <a:extLst>
              <a:ext uri="{FF2B5EF4-FFF2-40B4-BE49-F238E27FC236}">
                <a16:creationId xmlns:a16="http://schemas.microsoft.com/office/drawing/2014/main" id="{F9A6D6A4-4049-44D8-B02C-9725F9166E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0702" y="2427541"/>
            <a:ext cx="7955497" cy="3997637"/>
          </a:xfrm>
          <a:prstGeom prst="rect">
            <a:avLst/>
          </a:prstGeom>
        </p:spPr>
      </p:pic>
    </p:spTree>
    <p:extLst>
      <p:ext uri="{BB962C8B-B14F-4D97-AF65-F5344CB8AC3E}">
        <p14:creationId xmlns:p14="http://schemas.microsoft.com/office/powerpoint/2010/main" val="1870396161"/>
      </p:ext>
    </p:extLst>
  </p:cSld>
  <p:clrMapOvr>
    <a:masterClrMapping/>
  </p:clrMapOvr>
  <mc:AlternateContent xmlns:mc="http://schemas.openxmlformats.org/markup-compatibility/2006" xmlns:p14="http://schemas.microsoft.com/office/powerpoint/2010/main">
    <mc:Choice Requires="p14">
      <p:transition spd="slow" p14:dur="2000" advTm="40264"/>
    </mc:Choice>
    <mc:Fallback xmlns="">
      <p:transition spd="slow" advTm="4026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B01DD6-7065-4773-B372-B06ED0C9684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Staff survey – new starters 2015 – 2019 </a:t>
            </a:r>
          </a:p>
        </p:txBody>
      </p:sp>
      <p:cxnSp>
        <p:nvCxnSpPr>
          <p:cNvPr id="29"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Table&#10;&#10;Description automatically generated">
            <a:extLst>
              <a:ext uri="{FF2B5EF4-FFF2-40B4-BE49-F238E27FC236}">
                <a16:creationId xmlns:a16="http://schemas.microsoft.com/office/drawing/2014/main" id="{2364A76C-9E7A-4373-8B44-E86D49981C99}"/>
              </a:ext>
            </a:extLst>
          </p:cNvPr>
          <p:cNvPicPr>
            <a:picLocks noGrp="1"/>
          </p:cNvPicPr>
          <p:nvPr>
            <p:ph idx="1"/>
          </p:nvPr>
        </p:nvPicPr>
        <p:blipFill>
          <a:blip r:embed="rId2"/>
          <a:stretch>
            <a:fillRect/>
          </a:stretch>
        </p:blipFill>
        <p:spPr>
          <a:xfrm>
            <a:off x="320040" y="2583012"/>
            <a:ext cx="11496821" cy="3851434"/>
          </a:xfrm>
          <a:prstGeom prst="rect">
            <a:avLst/>
          </a:prstGeom>
        </p:spPr>
      </p:pic>
    </p:spTree>
    <p:extLst>
      <p:ext uri="{BB962C8B-B14F-4D97-AF65-F5344CB8AC3E}">
        <p14:creationId xmlns:p14="http://schemas.microsoft.com/office/powerpoint/2010/main" val="1892190230"/>
      </p:ext>
    </p:extLst>
  </p:cSld>
  <p:clrMapOvr>
    <a:masterClrMapping/>
  </p:clrMapOvr>
  <mc:AlternateContent xmlns:mc="http://schemas.openxmlformats.org/markup-compatibility/2006" xmlns:p14="http://schemas.microsoft.com/office/powerpoint/2010/main">
    <mc:Choice Requires="p14">
      <p:transition spd="slow" p14:dur="2000" advTm="46473"/>
    </mc:Choice>
    <mc:Fallback xmlns="">
      <p:transition spd="slow" advTm="4647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text, outdoor, street, night&#10;&#10;Description automatically generated">
            <a:extLst>
              <a:ext uri="{FF2B5EF4-FFF2-40B4-BE49-F238E27FC236}">
                <a16:creationId xmlns:a16="http://schemas.microsoft.com/office/drawing/2014/main" id="{6AA388F9-5177-49F6-A921-A88E514733C3}"/>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t="3005" b="3005"/>
          <a:stretch>
            <a:fillRect/>
          </a:stretch>
        </p:blipFill>
        <p:spPr/>
      </p:pic>
      <p:sp>
        <p:nvSpPr>
          <p:cNvPr id="32" name="Snip Single Corner Rectangle 31"/>
          <p:cNvSpPr/>
          <p:nvPr/>
        </p:nvSpPr>
        <p:spPr>
          <a:xfrm flipH="1" flipV="1">
            <a:off x="247102" y="5461748"/>
            <a:ext cx="5827012" cy="1102338"/>
          </a:xfrm>
          <a:prstGeom prst="snip1Rect">
            <a:avLst/>
          </a:prstGeom>
          <a:solidFill>
            <a:srgbClr val="F46E24">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31" name="Snip Single Corner Rectangle 30"/>
          <p:cNvSpPr/>
          <p:nvPr/>
        </p:nvSpPr>
        <p:spPr>
          <a:xfrm>
            <a:off x="247102" y="2334793"/>
            <a:ext cx="5819106" cy="3126955"/>
          </a:xfrm>
          <a:prstGeom prst="snip1Rect">
            <a:avLst/>
          </a:prstGeom>
          <a:solidFill>
            <a:srgbClr val="F46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a:p>
        </p:txBody>
      </p:sp>
      <p:sp>
        <p:nvSpPr>
          <p:cNvPr id="4" name="Text Placeholder 3"/>
          <p:cNvSpPr>
            <a:spLocks noGrp="1"/>
          </p:cNvSpPr>
          <p:nvPr>
            <p:ph type="body" sz="quarter" idx="12"/>
          </p:nvPr>
        </p:nvSpPr>
        <p:spPr/>
        <p:txBody>
          <a:bodyPr>
            <a:normAutofit fontScale="70000" lnSpcReduction="20000"/>
          </a:bodyPr>
          <a:lstStyle/>
          <a:p>
            <a:r>
              <a:rPr lang="en-US" cap="none" dirty="0"/>
              <a:t>Remote Work Survey</a:t>
            </a:r>
          </a:p>
        </p:txBody>
      </p:sp>
      <p:pic>
        <p:nvPicPr>
          <p:cNvPr id="23" name="Picture Placeholder 10">
            <a:extLst>
              <a:ext uri="{FF2B5EF4-FFF2-40B4-BE49-F238E27FC236}">
                <a16:creationId xmlns:a16="http://schemas.microsoft.com/office/drawing/2014/main" id="{866499FB-C8F2-443A-BF26-16F59A70E4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6236" y="484906"/>
            <a:ext cx="1988426" cy="934326"/>
          </a:xfrm>
          <a:custGeom>
            <a:avLst/>
            <a:gdLst>
              <a:gd name="connsiteX0" fmla="*/ 0 w 2629499"/>
              <a:gd name="connsiteY0" fmla="*/ 0 h 2172195"/>
              <a:gd name="connsiteX1" fmla="*/ 2629499 w 2629499"/>
              <a:gd name="connsiteY1" fmla="*/ 0 h 2172195"/>
              <a:gd name="connsiteX2" fmla="*/ 2629499 w 2629499"/>
              <a:gd name="connsiteY2" fmla="*/ 2172195 h 2172195"/>
              <a:gd name="connsiteX3" fmla="*/ 0 w 2629499"/>
              <a:gd name="connsiteY3" fmla="*/ 2172195 h 2172195"/>
            </a:gdLst>
            <a:ahLst/>
            <a:cxnLst>
              <a:cxn ang="0">
                <a:pos x="connsiteX0" y="connsiteY0"/>
              </a:cxn>
              <a:cxn ang="0">
                <a:pos x="connsiteX1" y="connsiteY1"/>
              </a:cxn>
              <a:cxn ang="0">
                <a:pos x="connsiteX2" y="connsiteY2"/>
              </a:cxn>
              <a:cxn ang="0">
                <a:pos x="connsiteX3" y="connsiteY3"/>
              </a:cxn>
            </a:cxnLst>
            <a:rect l="l" t="t" r="r" b="b"/>
            <a:pathLst>
              <a:path w="2629499" h="2172195">
                <a:moveTo>
                  <a:pt x="0" y="0"/>
                </a:moveTo>
                <a:lnTo>
                  <a:pt x="2629499" y="0"/>
                </a:lnTo>
                <a:lnTo>
                  <a:pt x="2629499" y="2172195"/>
                </a:lnTo>
                <a:lnTo>
                  <a:pt x="0" y="2172195"/>
                </a:lnTo>
                <a:close/>
              </a:path>
            </a:pathLst>
          </a:custGeom>
        </p:spPr>
      </p:pic>
    </p:spTree>
    <p:extLst>
      <p:ext uri="{BB962C8B-B14F-4D97-AF65-F5344CB8AC3E}">
        <p14:creationId xmlns:p14="http://schemas.microsoft.com/office/powerpoint/2010/main" val="1739838736"/>
      </p:ext>
    </p:extLst>
  </p:cSld>
  <p:clrMapOvr>
    <a:masterClrMapping/>
  </p:clrMapOvr>
  <mc:AlternateContent xmlns:mc="http://schemas.openxmlformats.org/markup-compatibility/2006" xmlns:p14="http://schemas.microsoft.com/office/powerpoint/2010/main">
    <mc:Choice Requires="p14">
      <p:transition spd="slow" p14:dur="2000" advTm="121705"/>
    </mc:Choice>
    <mc:Fallback xmlns="">
      <p:transition spd="slow" advTm="12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6"/>
          </p:nvPr>
        </p:nvSpPr>
        <p:spPr>
          <a:xfrm>
            <a:off x="8332727" y="567294"/>
            <a:ext cx="2830198" cy="384721"/>
          </a:xfrm>
        </p:spPr>
        <p:txBody>
          <a:bodyPr/>
          <a:lstStyle/>
          <a:p>
            <a:r>
              <a:rPr lang="en-US" cap="none" dirty="0"/>
              <a:t>Who took the survey?</a:t>
            </a:r>
            <a:endParaRPr lang="ru-RU" cap="none" dirty="0"/>
          </a:p>
        </p:txBody>
      </p:sp>
      <p:sp>
        <p:nvSpPr>
          <p:cNvPr id="12" name="Text Placeholder 11"/>
          <p:cNvSpPr>
            <a:spLocks noGrp="1"/>
          </p:cNvSpPr>
          <p:nvPr>
            <p:ph type="body" sz="quarter" idx="12"/>
          </p:nvPr>
        </p:nvSpPr>
        <p:spPr>
          <a:xfrm>
            <a:off x="375954" y="4620986"/>
            <a:ext cx="4082143" cy="1647887"/>
          </a:xfrm>
        </p:spPr>
        <p:txBody>
          <a:bodyPr/>
          <a:lstStyle/>
          <a:p>
            <a:r>
              <a:rPr lang="en-US" dirty="0">
                <a:solidFill>
                  <a:srgbClr val="F46E24"/>
                </a:solidFill>
              </a:rPr>
              <a:t>570</a:t>
            </a:r>
            <a:endParaRPr lang="ru-RU" dirty="0">
              <a:solidFill>
                <a:srgbClr val="F46E24"/>
              </a:solidFill>
            </a:endParaRPr>
          </a:p>
        </p:txBody>
      </p:sp>
      <p:sp>
        <p:nvSpPr>
          <p:cNvPr id="13" name="Text Placeholder 12"/>
          <p:cNvSpPr>
            <a:spLocks noGrp="1"/>
          </p:cNvSpPr>
          <p:nvPr>
            <p:ph type="body" sz="quarter" idx="14"/>
          </p:nvPr>
        </p:nvSpPr>
        <p:spPr>
          <a:xfrm>
            <a:off x="390242" y="6066378"/>
            <a:ext cx="4082143" cy="415498"/>
          </a:xfrm>
        </p:spPr>
        <p:txBody>
          <a:bodyPr/>
          <a:lstStyle/>
          <a:p>
            <a:pPr>
              <a:lnSpc>
                <a:spcPct val="100000"/>
              </a:lnSpc>
            </a:pPr>
            <a:r>
              <a:rPr lang="en-US" sz="2700" b="1" dirty="0">
                <a:solidFill>
                  <a:schemeClr val="tx1">
                    <a:lumMod val="75000"/>
                    <a:lumOff val="25000"/>
                  </a:schemeClr>
                </a:solidFill>
              </a:rPr>
              <a:t>Complete Responses</a:t>
            </a:r>
          </a:p>
        </p:txBody>
      </p:sp>
      <p:pic>
        <p:nvPicPr>
          <p:cNvPr id="9" name="Picture Placeholder 10">
            <a:extLst>
              <a:ext uri="{FF2B5EF4-FFF2-40B4-BE49-F238E27FC236}">
                <a16:creationId xmlns:a16="http://schemas.microsoft.com/office/drawing/2014/main" id="{E88D3510-5B3C-4345-8E99-DE5148AE95F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6236" y="484906"/>
            <a:ext cx="1988426" cy="934326"/>
          </a:xfrm>
          <a:custGeom>
            <a:avLst/>
            <a:gdLst>
              <a:gd name="connsiteX0" fmla="*/ 0 w 2629499"/>
              <a:gd name="connsiteY0" fmla="*/ 0 h 2172195"/>
              <a:gd name="connsiteX1" fmla="*/ 2629499 w 2629499"/>
              <a:gd name="connsiteY1" fmla="*/ 0 h 2172195"/>
              <a:gd name="connsiteX2" fmla="*/ 2629499 w 2629499"/>
              <a:gd name="connsiteY2" fmla="*/ 2172195 h 2172195"/>
              <a:gd name="connsiteX3" fmla="*/ 0 w 2629499"/>
              <a:gd name="connsiteY3" fmla="*/ 2172195 h 2172195"/>
            </a:gdLst>
            <a:ahLst/>
            <a:cxnLst>
              <a:cxn ang="0">
                <a:pos x="connsiteX0" y="connsiteY0"/>
              </a:cxn>
              <a:cxn ang="0">
                <a:pos x="connsiteX1" y="connsiteY1"/>
              </a:cxn>
              <a:cxn ang="0">
                <a:pos x="connsiteX2" y="connsiteY2"/>
              </a:cxn>
              <a:cxn ang="0">
                <a:pos x="connsiteX3" y="connsiteY3"/>
              </a:cxn>
            </a:cxnLst>
            <a:rect l="l" t="t" r="r" b="b"/>
            <a:pathLst>
              <a:path w="2629499" h="2172195">
                <a:moveTo>
                  <a:pt x="0" y="0"/>
                </a:moveTo>
                <a:lnTo>
                  <a:pt x="2629499" y="0"/>
                </a:lnTo>
                <a:lnTo>
                  <a:pt x="2629499" y="2172195"/>
                </a:lnTo>
                <a:lnTo>
                  <a:pt x="0" y="2172195"/>
                </a:lnTo>
                <a:close/>
              </a:path>
            </a:pathLst>
          </a:custGeom>
        </p:spPr>
      </p:pic>
      <p:graphicFrame>
        <p:nvGraphicFramePr>
          <p:cNvPr id="23" name="Chart 22">
            <a:extLst>
              <a:ext uri="{FF2B5EF4-FFF2-40B4-BE49-F238E27FC236}">
                <a16:creationId xmlns:a16="http://schemas.microsoft.com/office/drawing/2014/main" id="{285F68B5-0C00-4705-999D-7C57C113F12B}"/>
              </a:ext>
            </a:extLst>
          </p:cNvPr>
          <p:cNvGraphicFramePr/>
          <p:nvPr/>
        </p:nvGraphicFramePr>
        <p:xfrm>
          <a:off x="3481017" y="1295030"/>
          <a:ext cx="8946562" cy="54183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0963231"/>
      </p:ext>
    </p:extLst>
  </p:cSld>
  <p:clrMapOvr>
    <a:masterClrMapping/>
  </p:clrMapOvr>
  <mc:AlternateContent xmlns:mc="http://schemas.openxmlformats.org/markup-compatibility/2006" xmlns:p14="http://schemas.microsoft.com/office/powerpoint/2010/main">
    <mc:Choice Requires="p14">
      <p:transition spd="slow" p14:dur="2000" advTm="14918"/>
    </mc:Choice>
    <mc:Fallback xmlns="">
      <p:transition spd="slow" advTm="14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984A99D37844EA728838D117CC21F" ma:contentTypeVersion="8" ma:contentTypeDescription="Create a new document." ma:contentTypeScope="" ma:versionID="ffac45105c7d03602193e23656a86107">
  <xsd:schema xmlns:xsd="http://www.w3.org/2001/XMLSchema" xmlns:xs="http://www.w3.org/2001/XMLSchema" xmlns:p="http://schemas.microsoft.com/office/2006/metadata/properties" xmlns:ns3="0a273788-a56b-48c8-ae5a-1b8588215b5c" xmlns:ns4="f70abbc7-760c-4631-b865-6ef9d371c53c" targetNamespace="http://schemas.microsoft.com/office/2006/metadata/properties" ma:root="true" ma:fieldsID="2a15185f05875ecb5594175d0de61199" ns3:_="" ns4:_="">
    <xsd:import namespace="0a273788-a56b-48c8-ae5a-1b8588215b5c"/>
    <xsd:import namespace="f70abbc7-760c-4631-b865-6ef9d371c53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273788-a56b-48c8-ae5a-1b8588215b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0abbc7-760c-4631-b865-6ef9d371c53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5EEE56-5499-4828-8E8B-9EEC748928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273788-a56b-48c8-ae5a-1b8588215b5c"/>
    <ds:schemaRef ds:uri="f70abbc7-760c-4631-b865-6ef9d371c5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858810-1F6A-4854-8F85-0053A34B87B9}">
  <ds:schemaRefs>
    <ds:schemaRef ds:uri="http://schemas.microsoft.com/sharepoint/v3/contenttype/forms"/>
  </ds:schemaRefs>
</ds:datastoreItem>
</file>

<file path=customXml/itemProps3.xml><?xml version="1.0" encoding="utf-8"?>
<ds:datastoreItem xmlns:ds="http://schemas.openxmlformats.org/officeDocument/2006/customXml" ds:itemID="{2FC106C0-AC57-457F-9430-6B1064BE82A4}">
  <ds:schemaRefs>
    <ds:schemaRef ds:uri="f70abbc7-760c-4631-b865-6ef9d371c53c"/>
    <ds:schemaRef ds:uri="http://purl.org/dc/dcmitype/"/>
    <ds:schemaRef ds:uri="http://purl.org/dc/elements/1.1/"/>
    <ds:schemaRef ds:uri="0a273788-a56b-48c8-ae5a-1b8588215b5c"/>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962</TotalTime>
  <Words>2614</Words>
  <Application>Microsoft Office PowerPoint</Application>
  <PresentationFormat>Widescreen</PresentationFormat>
  <Paragraphs>495</Paragraphs>
  <Slides>64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Arial</vt:lpstr>
      <vt:lpstr>Arial Rounded MT Bold</vt:lpstr>
      <vt:lpstr>Calibri</vt:lpstr>
      <vt:lpstr>Calibri Light</vt:lpstr>
      <vt:lpstr>Font Awesome 5 Brands Regular</vt:lpstr>
      <vt:lpstr>Font Awesome 5 Free Solid</vt:lpstr>
      <vt:lpstr>Josefin Sans</vt:lpstr>
      <vt:lpstr>Open Sans</vt:lpstr>
      <vt:lpstr>Open Sans Extrabold</vt:lpstr>
      <vt:lpstr>Open Sans Light</vt:lpstr>
      <vt:lpstr>Tw Cen MT</vt:lpstr>
      <vt:lpstr>Office Theme</vt:lpstr>
      <vt:lpstr>Annual Staff Briefing 2021 </vt:lpstr>
      <vt:lpstr>Annual Staff talks </vt:lpstr>
      <vt:lpstr>Communication internal and external. </vt:lpstr>
      <vt:lpstr>Social media – engagement growth </vt:lpstr>
      <vt:lpstr>IMPRESSIONS GROWTH</vt:lpstr>
      <vt:lpstr>Staff survey – new starters 2015 – 2019. </vt:lpstr>
      <vt:lpstr>Staff survey – new starters 2015 –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 10,000 Video streams  daily – 214,442 February.</vt:lpstr>
      <vt:lpstr>PowerPoint Presentation</vt:lpstr>
      <vt:lpstr>-- Current challenges – forced !  -- expectations – 20% ? -- staff survey – 650 participated. -- societal considerations  -- where it might go         - policy – working time act ?        - blended working policy         - tech. innovation – workflow        - driven by norms – working            day/ week - public demand -- biggest  challenge – equity.      </vt:lpstr>
      <vt:lpstr>Post Covid considerations</vt:lpstr>
      <vt:lpstr>PowerPoint Presentation</vt:lpstr>
      <vt:lpstr>Progress: December 2020 – Feb 2021</vt:lpstr>
      <vt:lpstr>Total Reported Incidents &amp; Average Absence 2011 - 2020 </vt:lpstr>
      <vt:lpstr>Incident Triggers resulting in absence from work 2016 - 2020 </vt:lpstr>
      <vt:lpstr>Safety management system 2020</vt:lpstr>
      <vt:lpstr>Training events 2020 </vt:lpstr>
      <vt:lpstr>Staff Wellness Portal </vt:lpstr>
      <vt:lpstr>COVID-19  </vt:lpstr>
      <vt:lpstr>COVID-19 positives </vt:lpstr>
      <vt:lpstr>COVID – what next ?</vt:lpstr>
      <vt:lpstr>COVID – What next ? </vt:lpstr>
      <vt:lpstr>Covid Vaccination groups </vt:lpstr>
      <vt:lpstr>Budget 2021 – Spend. </vt:lpstr>
      <vt:lpstr>Budget 2021 – payroll </vt:lpstr>
      <vt:lpstr>Housing delivery 2020</vt:lpstr>
      <vt:lpstr>Major Housing sites </vt:lpstr>
      <vt:lpstr>URDF funding </vt:lpstr>
      <vt:lpstr>Tallaght public realm - URDF</vt:lpstr>
      <vt:lpstr>Tallaght Innovation Square  </vt:lpstr>
      <vt:lpstr>Tallaght Innovation Quarter – Branding </vt:lpstr>
      <vt:lpstr>Mobility Hub </vt:lpstr>
      <vt:lpstr>Tallaght stadium </vt:lpstr>
      <vt:lpstr>Naas Road Regeneration Plan </vt:lpstr>
      <vt:lpstr>Naas Road Regeneration plan </vt:lpstr>
      <vt:lpstr>Village renewal </vt:lpstr>
      <vt:lpstr>North Clondalkin Library </vt:lpstr>
      <vt:lpstr>Templeogue Intergenerational Centre </vt:lpstr>
      <vt:lpstr>Kiltipper pitches    </vt:lpstr>
      <vt:lpstr>Killinardin park </vt:lpstr>
      <vt:lpstr>Canal loop greenway </vt:lpstr>
      <vt:lpstr>Dodder Valley park </vt:lpstr>
      <vt:lpstr>Other Parks </vt:lpstr>
      <vt:lpstr>Climate action</vt:lpstr>
      <vt:lpstr>Grange castle West  Business park extension.</vt:lpstr>
      <vt:lpstr>Projects paused </vt:lpstr>
      <vt:lpstr>Praise from others !  </vt:lpstr>
      <vt:lpstr>A reminder - Think before you Click!</vt:lpstr>
      <vt:lpstr>PowerPoint Presentation</vt:lpstr>
      <vt:lpstr>PowerPoint Presentation</vt:lpstr>
      <vt:lpstr>Questions </vt:lpstr>
      <vt:lpstr>Corporate vision </vt:lpstr>
      <vt:lpstr>Thank you and well done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Staff Briefing 2021</dc:title>
  <dc:creator>Danny McLoughlin</dc:creator>
  <cp:lastModifiedBy>Danny McLoughlin</cp:lastModifiedBy>
  <cp:revision>93</cp:revision>
  <dcterms:created xsi:type="dcterms:W3CDTF">2021-03-08T10:15:31Z</dcterms:created>
  <dcterms:modified xsi:type="dcterms:W3CDTF">2021-03-31T14:35:46Z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0x0101005B8984A99D37844EA728838D117CC21F</vt:lpwstr>
  </property>
</Properties>
</file>